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4"/>
  </p:sldMasterIdLst>
  <p:notesMasterIdLst>
    <p:notesMasterId r:id="rId12"/>
  </p:notesMasterIdLst>
  <p:sldIdLst>
    <p:sldId id="256" r:id="rId5"/>
    <p:sldId id="280" r:id="rId6"/>
    <p:sldId id="286" r:id="rId7"/>
    <p:sldId id="288" r:id="rId8"/>
    <p:sldId id="287" r:id="rId9"/>
    <p:sldId id="283" r:id="rId10"/>
    <p:sldId id="265" r:id="rId11"/>
  </p:sldIdLst>
  <p:sldSz cx="12192000" cy="6858000"/>
  <p:notesSz cx="6858000" cy="9144000"/>
  <p:embeddedFontLst>
    <p:embeddedFont>
      <p:font typeface="Barlow" panose="00000500000000000000" pitchFamily="2" charset="0"/>
      <p:regular r:id="rId13"/>
      <p:bold r:id="rId14"/>
      <p:italic r:id="rId15"/>
      <p:boldItalic r:id="rId16"/>
    </p:embeddedFont>
    <p:embeddedFont>
      <p:font typeface="Barlow Medium" panose="00000600000000000000" pitchFamily="2" charset="0"/>
      <p:regular r:id="rId17"/>
      <p:italic r:id="rId18"/>
    </p:embeddedFont>
    <p:embeddedFont>
      <p:font typeface="Barlow SemiBold" panose="00000700000000000000" pitchFamily="2" charset="0"/>
      <p:bold r:id="rId19"/>
      <p:boldItalic r:id="rId20"/>
    </p:embeddedFont>
    <p:embeddedFont>
      <p:font typeface="Calibri" panose="020F0502020204030204" pitchFamily="34" charset="0"/>
      <p:regular r:id="rId21"/>
      <p:bold r:id="rId22"/>
      <p:italic r:id="rId23"/>
      <p:boldItalic r:id="rId24"/>
    </p:embeddedFont>
  </p:embeddedFontLst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0A02EB8-5EA9-423D-A6FA-4D712CB227AC}" v="2" dt="2023-11-06T13:51:33.92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71" autoAdjust="0"/>
  </p:normalViewPr>
  <p:slideViewPr>
    <p:cSldViewPr snapToGrid="0">
      <p:cViewPr varScale="1">
        <p:scale>
          <a:sx n="110" d="100"/>
          <a:sy n="110" d="100"/>
        </p:scale>
        <p:origin x="57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font" Target="fonts/font9.fntdata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29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12.fntdata"/><Relationship Id="rId5" Type="http://schemas.openxmlformats.org/officeDocument/2006/relationships/slide" Target="slides/slide1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font" Target="fonts/font7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urala Jussi" userId="6752470a-7978-43ee-aab9-2d1f9fa833c8" providerId="ADAL" clId="{A0A02EB8-5EA9-423D-A6FA-4D712CB227AC}"/>
    <pc:docChg chg="undo custSel addSld modSld">
      <pc:chgData name="Kaurala Jussi" userId="6752470a-7978-43ee-aab9-2d1f9fa833c8" providerId="ADAL" clId="{A0A02EB8-5EA9-423D-A6FA-4D712CB227AC}" dt="2023-11-08T06:58:43.449" v="2398" actId="20577"/>
      <pc:docMkLst>
        <pc:docMk/>
      </pc:docMkLst>
      <pc:sldChg chg="modSp mod">
        <pc:chgData name="Kaurala Jussi" userId="6752470a-7978-43ee-aab9-2d1f9fa833c8" providerId="ADAL" clId="{A0A02EB8-5EA9-423D-A6FA-4D712CB227AC}" dt="2023-11-07T16:34:43.091" v="2311" actId="20577"/>
        <pc:sldMkLst>
          <pc:docMk/>
          <pc:sldMk cId="3161970232" sldId="280"/>
        </pc:sldMkLst>
        <pc:spChg chg="mod">
          <ac:chgData name="Kaurala Jussi" userId="6752470a-7978-43ee-aab9-2d1f9fa833c8" providerId="ADAL" clId="{A0A02EB8-5EA9-423D-A6FA-4D712CB227AC}" dt="2023-11-07T16:33:51.966" v="2259" actId="1076"/>
          <ac:spMkLst>
            <pc:docMk/>
            <pc:sldMk cId="3161970232" sldId="280"/>
            <ac:spMk id="2" creationId="{B4BA8CF6-F1AC-BEC8-827D-A6E129E95C2C}"/>
          </ac:spMkLst>
        </pc:spChg>
        <pc:spChg chg="mod">
          <ac:chgData name="Kaurala Jussi" userId="6752470a-7978-43ee-aab9-2d1f9fa833c8" providerId="ADAL" clId="{A0A02EB8-5EA9-423D-A6FA-4D712CB227AC}" dt="2023-11-07T16:34:43.091" v="2311" actId="20577"/>
          <ac:spMkLst>
            <pc:docMk/>
            <pc:sldMk cId="3161970232" sldId="280"/>
            <ac:spMk id="3" creationId="{65084D8C-B294-3E72-36D2-0C02561E0D54}"/>
          </ac:spMkLst>
        </pc:spChg>
      </pc:sldChg>
      <pc:sldChg chg="modSp mod">
        <pc:chgData name="Kaurala Jussi" userId="6752470a-7978-43ee-aab9-2d1f9fa833c8" providerId="ADAL" clId="{A0A02EB8-5EA9-423D-A6FA-4D712CB227AC}" dt="2023-11-08T06:58:43.449" v="2398" actId="20577"/>
        <pc:sldMkLst>
          <pc:docMk/>
          <pc:sldMk cId="1751370941" sldId="283"/>
        </pc:sldMkLst>
        <pc:spChg chg="mod">
          <ac:chgData name="Kaurala Jussi" userId="6752470a-7978-43ee-aab9-2d1f9fa833c8" providerId="ADAL" clId="{A0A02EB8-5EA9-423D-A6FA-4D712CB227AC}" dt="2023-11-08T06:58:43.449" v="2398" actId="20577"/>
          <ac:spMkLst>
            <pc:docMk/>
            <pc:sldMk cId="1751370941" sldId="283"/>
            <ac:spMk id="2" creationId="{80004747-429D-73AA-65BF-6269481BA814}"/>
          </ac:spMkLst>
        </pc:spChg>
        <pc:spChg chg="mod">
          <ac:chgData name="Kaurala Jussi" userId="6752470a-7978-43ee-aab9-2d1f9fa833c8" providerId="ADAL" clId="{A0A02EB8-5EA9-423D-A6FA-4D712CB227AC}" dt="2023-11-07T16:38:44.558" v="2356" actId="20577"/>
          <ac:spMkLst>
            <pc:docMk/>
            <pc:sldMk cId="1751370941" sldId="283"/>
            <ac:spMk id="3" creationId="{9F4EE455-040B-29D1-7A63-3CF06F5C45AB}"/>
          </ac:spMkLst>
        </pc:spChg>
      </pc:sldChg>
      <pc:sldChg chg="modSp mod">
        <pc:chgData name="Kaurala Jussi" userId="6752470a-7978-43ee-aab9-2d1f9fa833c8" providerId="ADAL" clId="{A0A02EB8-5EA9-423D-A6FA-4D712CB227AC}" dt="2023-11-07T16:37:11.151" v="2341" actId="20577"/>
        <pc:sldMkLst>
          <pc:docMk/>
          <pc:sldMk cId="2732185664" sldId="286"/>
        </pc:sldMkLst>
        <pc:spChg chg="mod">
          <ac:chgData name="Kaurala Jussi" userId="6752470a-7978-43ee-aab9-2d1f9fa833c8" providerId="ADAL" clId="{A0A02EB8-5EA9-423D-A6FA-4D712CB227AC}" dt="2023-11-07T16:37:11.151" v="2341" actId="20577"/>
          <ac:spMkLst>
            <pc:docMk/>
            <pc:sldMk cId="2732185664" sldId="286"/>
            <ac:spMk id="2" creationId="{B4BA8CF6-F1AC-BEC8-827D-A6E129E95C2C}"/>
          </ac:spMkLst>
        </pc:spChg>
        <pc:spChg chg="mod">
          <ac:chgData name="Kaurala Jussi" userId="6752470a-7978-43ee-aab9-2d1f9fa833c8" providerId="ADAL" clId="{A0A02EB8-5EA9-423D-A6FA-4D712CB227AC}" dt="2023-11-06T14:54:53.473" v="418" actId="20577"/>
          <ac:spMkLst>
            <pc:docMk/>
            <pc:sldMk cId="2732185664" sldId="286"/>
            <ac:spMk id="3" creationId="{65084D8C-B294-3E72-36D2-0C02561E0D54}"/>
          </ac:spMkLst>
        </pc:spChg>
      </pc:sldChg>
      <pc:sldChg chg="modSp mod">
        <pc:chgData name="Kaurala Jussi" userId="6752470a-7978-43ee-aab9-2d1f9fa833c8" providerId="ADAL" clId="{A0A02EB8-5EA9-423D-A6FA-4D712CB227AC}" dt="2023-11-06T15:19:46.946" v="2161" actId="20577"/>
        <pc:sldMkLst>
          <pc:docMk/>
          <pc:sldMk cId="3528472447" sldId="287"/>
        </pc:sldMkLst>
        <pc:spChg chg="mod">
          <ac:chgData name="Kaurala Jussi" userId="6752470a-7978-43ee-aab9-2d1f9fa833c8" providerId="ADAL" clId="{A0A02EB8-5EA9-423D-A6FA-4D712CB227AC}" dt="2023-11-06T15:19:46.946" v="2161" actId="20577"/>
          <ac:spMkLst>
            <pc:docMk/>
            <pc:sldMk cId="3528472447" sldId="287"/>
            <ac:spMk id="2" creationId="{1B4B782A-4CF9-0537-F6C8-0FEF52D7F565}"/>
          </ac:spMkLst>
        </pc:spChg>
      </pc:sldChg>
      <pc:sldChg chg="modSp new mod">
        <pc:chgData name="Kaurala Jussi" userId="6752470a-7978-43ee-aab9-2d1f9fa833c8" providerId="ADAL" clId="{A0A02EB8-5EA9-423D-A6FA-4D712CB227AC}" dt="2023-11-08T06:57:18.479" v="2391" actId="5793"/>
        <pc:sldMkLst>
          <pc:docMk/>
          <pc:sldMk cId="3523714780" sldId="288"/>
        </pc:sldMkLst>
        <pc:spChg chg="mod">
          <ac:chgData name="Kaurala Jussi" userId="6752470a-7978-43ee-aab9-2d1f9fa833c8" providerId="ADAL" clId="{A0A02EB8-5EA9-423D-A6FA-4D712CB227AC}" dt="2023-11-08T06:57:18.479" v="2391" actId="5793"/>
          <ac:spMkLst>
            <pc:docMk/>
            <pc:sldMk cId="3523714780" sldId="288"/>
            <ac:spMk id="2" creationId="{22859B30-95D7-1478-23B4-405BB2EA4FE4}"/>
          </ac:spMkLst>
        </pc:spChg>
        <pc:spChg chg="mod">
          <ac:chgData name="Kaurala Jussi" userId="6752470a-7978-43ee-aab9-2d1f9fa833c8" providerId="ADAL" clId="{A0A02EB8-5EA9-423D-A6FA-4D712CB227AC}" dt="2023-11-06T15:13:21.739" v="1802" actId="20577"/>
          <ac:spMkLst>
            <pc:docMk/>
            <pc:sldMk cId="3523714780" sldId="288"/>
            <ac:spMk id="3" creationId="{80133986-66E1-D286-6C56-F28B3D575B36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BF1916-CAF5-4159-9E99-5C2C1CBE42A6}" type="datetimeFigureOut">
              <a:rPr lang="fi-FI" smtClean="0"/>
              <a:t>8.11.2023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2713D8-0C2F-43BA-85C1-1FD896214C4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181336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-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 descr="Kuva, joka sisältää kohteen teksti, clipart-kuva, merkki, vektorigrafiikka&#10;&#10;Kuvaus luotu automaattisesti">
            <a:extLst>
              <a:ext uri="{FF2B5EF4-FFF2-40B4-BE49-F238E27FC236}">
                <a16:creationId xmlns:a16="http://schemas.microsoft.com/office/drawing/2014/main" id="{F011CEA8-D559-7366-49E1-89013D55584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Kuva 7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AE15D607-D129-43C9-2671-351BECBA0AC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70920" y="5521845"/>
            <a:ext cx="3450159" cy="1336155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91A901F0-4828-64EF-F7B2-ECA15A89FFE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9788" y="2284436"/>
            <a:ext cx="10514012" cy="1336156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  <a:latin typeface="Barlow SemiBold" panose="00000700000000000000" pitchFamily="2" charset="0"/>
              </a:defRPr>
            </a:lvl1pPr>
          </a:lstStyle>
          <a:p>
            <a:r>
              <a:rPr lang="fi-FI" dirty="0"/>
              <a:t>Arkesi turvaajana.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562A69B-1812-5F69-C9D8-F361E65DF65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8580" y="5962040"/>
            <a:ext cx="2743200" cy="383198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Barlow Medium" panose="00000600000000000000" pitchFamily="2" charset="0"/>
              </a:defRPr>
            </a:lvl1pPr>
          </a:lstStyle>
          <a:p>
            <a:fld id="{ED0BFFEB-2E08-4049-A0DB-DE3F612233CA}" type="datetime1">
              <a:rPr lang="fi-FI" smtClean="0"/>
              <a:t>8.11.2023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936641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lmis-kuva-4-sisältö-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 descr="Kuva, joka sisältää kohteen side&#10;&#10;Kuvaus luotu automaattisesti">
            <a:extLst>
              <a:ext uri="{FF2B5EF4-FFF2-40B4-BE49-F238E27FC236}">
                <a16:creationId xmlns:a16="http://schemas.microsoft.com/office/drawing/2014/main" id="{AC34D17B-E5BF-4E2B-5265-62713F30C25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2" name="Kuva 11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6EEB7477-D65B-3858-E900-78DDF446730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09822" y="5947866"/>
            <a:ext cx="2356505" cy="912612"/>
          </a:xfrm>
          <a:prstGeom prst="rect">
            <a:avLst/>
          </a:prstGeom>
        </p:spPr>
      </p:pic>
      <p:sp>
        <p:nvSpPr>
          <p:cNvPr id="2" name="Tekstin paikkamerkki 33">
            <a:extLst>
              <a:ext uri="{FF2B5EF4-FFF2-40B4-BE49-F238E27FC236}">
                <a16:creationId xmlns:a16="http://schemas.microsoft.com/office/drawing/2014/main" id="{B9D73591-E9FC-2BA0-FDB4-B652A4B8551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27124" y="2101633"/>
            <a:ext cx="4716464" cy="983083"/>
          </a:xfrm>
        </p:spPr>
        <p:txBody>
          <a:bodyPr/>
          <a:lstStyle>
            <a:lvl1pPr marL="0" indent="0">
              <a:lnSpc>
                <a:spcPts val="3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fi-FI" sz="2800" dirty="0"/>
              <a:t>Väliotsikko 28 pt ja</a:t>
            </a:r>
          </a:p>
          <a:p>
            <a:r>
              <a:rPr lang="fi-FI" sz="2800" dirty="0"/>
              <a:t>enintään kahdella rivillä</a:t>
            </a:r>
          </a:p>
        </p:txBody>
      </p:sp>
      <p:sp>
        <p:nvSpPr>
          <p:cNvPr id="5" name="Sisällön paikkamerkki 2">
            <a:extLst>
              <a:ext uri="{FF2B5EF4-FFF2-40B4-BE49-F238E27FC236}">
                <a16:creationId xmlns:a16="http://schemas.microsoft.com/office/drawing/2014/main" id="{2E194F0D-00F7-3132-7500-AD49EBE7EF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7123" y="3429000"/>
            <a:ext cx="4716465" cy="2916238"/>
          </a:xfrm>
        </p:spPr>
        <p:txBody>
          <a:bodyPr/>
          <a:lstStyle>
            <a:lvl1pPr>
              <a:defRPr sz="2000">
                <a:solidFill>
                  <a:schemeClr val="bg1"/>
                </a:solidFill>
                <a:latin typeface="Barlow" panose="00000500000000000000" pitchFamily="2" charset="0"/>
              </a:defRPr>
            </a:lvl1pPr>
            <a:lvl2pPr>
              <a:defRPr sz="1800">
                <a:solidFill>
                  <a:schemeClr val="bg1"/>
                </a:solidFill>
                <a:latin typeface="Barlow" panose="00000500000000000000" pitchFamily="2" charset="0"/>
              </a:defRPr>
            </a:lvl2pPr>
            <a:lvl3pPr>
              <a:defRPr sz="1600">
                <a:solidFill>
                  <a:schemeClr val="bg1"/>
                </a:solidFill>
                <a:latin typeface="Barlow" panose="00000500000000000000" pitchFamily="2" charset="0"/>
              </a:defRPr>
            </a:lvl3pPr>
            <a:lvl4pPr>
              <a:defRPr sz="1400">
                <a:solidFill>
                  <a:schemeClr val="bg1"/>
                </a:solidFill>
                <a:latin typeface="Barlow" panose="00000500000000000000" pitchFamily="2" charset="0"/>
              </a:defRPr>
            </a:lvl4pPr>
            <a:lvl5pPr>
              <a:defRPr sz="1200">
                <a:solidFill>
                  <a:schemeClr val="bg1"/>
                </a:solidFill>
                <a:latin typeface="Barlow" panose="00000500000000000000" pitchFamily="2" charset="0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6" name="Otsikko 1">
            <a:extLst>
              <a:ext uri="{FF2B5EF4-FFF2-40B4-BE49-F238E27FC236}">
                <a16:creationId xmlns:a16="http://schemas.microsoft.com/office/drawing/2014/main" id="{5A0AB8B8-E8B2-D865-4F8E-661869E0088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27124" y="476457"/>
            <a:ext cx="7157699" cy="1215335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fi-FI" dirty="0"/>
              <a:t>Otsikko 40 pt ja </a:t>
            </a:r>
            <a:br>
              <a:rPr lang="fi-FI" dirty="0"/>
            </a:br>
            <a:r>
              <a:rPr lang="fi-FI" dirty="0"/>
              <a:t>enintään kahdella rivillä</a:t>
            </a:r>
          </a:p>
        </p:txBody>
      </p:sp>
    </p:spTree>
    <p:extLst>
      <p:ext uri="{BB962C8B-B14F-4D97-AF65-F5344CB8AC3E}">
        <p14:creationId xmlns:p14="http://schemas.microsoft.com/office/powerpoint/2010/main" val="3888325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321">
          <p15:clr>
            <a:srgbClr val="FBAE40"/>
          </p15:clr>
        </p15:guide>
        <p15:guide id="2" pos="710">
          <p15:clr>
            <a:srgbClr val="FBAE40"/>
          </p15:clr>
        </p15:guide>
        <p15:guide id="3" pos="368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lmis-kuva-5-sisältö-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DD76C665-14CA-E416-DD5A-9F58FB52DBB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2" name="Kuva 11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6EEB7477-D65B-3858-E900-78DDF446730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09822" y="5947866"/>
            <a:ext cx="2356505" cy="912612"/>
          </a:xfrm>
          <a:prstGeom prst="rect">
            <a:avLst/>
          </a:prstGeom>
        </p:spPr>
      </p:pic>
      <p:sp>
        <p:nvSpPr>
          <p:cNvPr id="2" name="Tekstin paikkamerkki 33">
            <a:extLst>
              <a:ext uri="{FF2B5EF4-FFF2-40B4-BE49-F238E27FC236}">
                <a16:creationId xmlns:a16="http://schemas.microsoft.com/office/drawing/2014/main" id="{A5AD128F-FCCD-6494-AD4F-BDE36DE0DA3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27124" y="2101633"/>
            <a:ext cx="4716464" cy="983083"/>
          </a:xfrm>
        </p:spPr>
        <p:txBody>
          <a:bodyPr/>
          <a:lstStyle>
            <a:lvl1pPr marL="0" indent="0">
              <a:lnSpc>
                <a:spcPts val="3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fi-FI" sz="2800" dirty="0"/>
              <a:t>Väliotsikko 28 pt ja</a:t>
            </a:r>
          </a:p>
          <a:p>
            <a:r>
              <a:rPr lang="fi-FI" sz="2800" dirty="0"/>
              <a:t>enintään kahdella rivillä</a:t>
            </a:r>
          </a:p>
        </p:txBody>
      </p:sp>
      <p:sp>
        <p:nvSpPr>
          <p:cNvPr id="5" name="Sisällön paikkamerkki 2">
            <a:extLst>
              <a:ext uri="{FF2B5EF4-FFF2-40B4-BE49-F238E27FC236}">
                <a16:creationId xmlns:a16="http://schemas.microsoft.com/office/drawing/2014/main" id="{FE6EC062-2ECA-8225-035E-C33D4677C4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7123" y="3429000"/>
            <a:ext cx="4716465" cy="2916238"/>
          </a:xfrm>
        </p:spPr>
        <p:txBody>
          <a:bodyPr/>
          <a:lstStyle>
            <a:lvl1pPr>
              <a:defRPr sz="2000">
                <a:solidFill>
                  <a:schemeClr val="bg1"/>
                </a:solidFill>
                <a:latin typeface="Barlow" panose="00000500000000000000" pitchFamily="2" charset="0"/>
              </a:defRPr>
            </a:lvl1pPr>
            <a:lvl2pPr>
              <a:defRPr sz="1800">
                <a:solidFill>
                  <a:schemeClr val="bg1"/>
                </a:solidFill>
                <a:latin typeface="Barlow" panose="00000500000000000000" pitchFamily="2" charset="0"/>
              </a:defRPr>
            </a:lvl2pPr>
            <a:lvl3pPr>
              <a:defRPr sz="1600">
                <a:solidFill>
                  <a:schemeClr val="bg1"/>
                </a:solidFill>
                <a:latin typeface="Barlow" panose="00000500000000000000" pitchFamily="2" charset="0"/>
              </a:defRPr>
            </a:lvl3pPr>
            <a:lvl4pPr>
              <a:defRPr sz="1400">
                <a:solidFill>
                  <a:schemeClr val="bg1"/>
                </a:solidFill>
                <a:latin typeface="Barlow" panose="00000500000000000000" pitchFamily="2" charset="0"/>
              </a:defRPr>
            </a:lvl4pPr>
            <a:lvl5pPr>
              <a:defRPr sz="1200">
                <a:solidFill>
                  <a:schemeClr val="bg1"/>
                </a:solidFill>
                <a:latin typeface="Barlow" panose="00000500000000000000" pitchFamily="2" charset="0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6" name="Otsikko 1">
            <a:extLst>
              <a:ext uri="{FF2B5EF4-FFF2-40B4-BE49-F238E27FC236}">
                <a16:creationId xmlns:a16="http://schemas.microsoft.com/office/drawing/2014/main" id="{CA9F1158-7236-9EBE-E336-EA9AE0876B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27124" y="476457"/>
            <a:ext cx="7157699" cy="1215335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fi-FI" dirty="0"/>
              <a:t>Otsikko 40 pt ja </a:t>
            </a:r>
            <a:br>
              <a:rPr lang="fi-FI" dirty="0"/>
            </a:br>
            <a:r>
              <a:rPr lang="fi-FI" dirty="0"/>
              <a:t>enintään kahdella rivillä</a:t>
            </a:r>
          </a:p>
        </p:txBody>
      </p:sp>
    </p:spTree>
    <p:extLst>
      <p:ext uri="{BB962C8B-B14F-4D97-AF65-F5344CB8AC3E}">
        <p14:creationId xmlns:p14="http://schemas.microsoft.com/office/powerpoint/2010/main" val="706830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321">
          <p15:clr>
            <a:srgbClr val="FBAE40"/>
          </p15:clr>
        </p15:guide>
        <p15:guide id="2" pos="710">
          <p15:clr>
            <a:srgbClr val="FBAE40"/>
          </p15:clr>
        </p15:guide>
        <p15:guide id="3" pos="368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-tumma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 descr="Kuva, joka sisältää kohteen teksti, clipart-kuva, merkki&#10;&#10;Kuvaus luotu automaattisesti">
            <a:extLst>
              <a:ext uri="{FF2B5EF4-FFF2-40B4-BE49-F238E27FC236}">
                <a16:creationId xmlns:a16="http://schemas.microsoft.com/office/drawing/2014/main" id="{52121992-5905-34A8-E20F-7C2CA5452E4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32A1A1DD-E59B-95E9-3F9B-302D5C25D0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449388"/>
            <a:ext cx="8929685" cy="1321500"/>
          </a:xfrm>
        </p:spPr>
        <p:txBody>
          <a:bodyPr>
            <a:noAutofit/>
          </a:bodyPr>
          <a:lstStyle>
            <a:lvl1pPr algn="ctr">
              <a:defRPr sz="45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pic>
        <p:nvPicPr>
          <p:cNvPr id="13" name="Kuva 12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1C2770CF-4388-A714-C48F-1237983FCB5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23047" y="5945388"/>
            <a:ext cx="2356505" cy="912612"/>
          </a:xfrm>
          <a:prstGeom prst="rect">
            <a:avLst/>
          </a:prstGeom>
        </p:spPr>
      </p:pic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5CF7744-A9E1-92F6-8045-1CC923340A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9788" y="2974553"/>
            <a:ext cx="8928100" cy="2962043"/>
          </a:xfrm>
        </p:spPr>
        <p:txBody>
          <a:bodyPr/>
          <a:lstStyle>
            <a:lvl1pPr>
              <a:defRPr sz="2000">
                <a:solidFill>
                  <a:schemeClr val="bg1"/>
                </a:solidFill>
                <a:latin typeface="Barlow" panose="00000500000000000000" pitchFamily="2" charset="0"/>
              </a:defRPr>
            </a:lvl1pPr>
            <a:lvl2pPr>
              <a:defRPr sz="2000">
                <a:solidFill>
                  <a:schemeClr val="bg1"/>
                </a:solidFill>
                <a:latin typeface="Barlow" panose="00000500000000000000" pitchFamily="2" charset="0"/>
              </a:defRPr>
            </a:lvl2pPr>
            <a:lvl3pPr>
              <a:defRPr sz="1800">
                <a:solidFill>
                  <a:schemeClr val="bg1"/>
                </a:solidFill>
                <a:latin typeface="Barlow" panose="00000500000000000000" pitchFamily="2" charset="0"/>
              </a:defRPr>
            </a:lvl3pPr>
            <a:lvl4pPr>
              <a:defRPr>
                <a:solidFill>
                  <a:schemeClr val="bg1"/>
                </a:solidFill>
                <a:latin typeface="Barlow" panose="00000500000000000000" pitchFamily="2" charset="0"/>
              </a:defRPr>
            </a:lvl4pPr>
            <a:lvl5pPr>
              <a:defRPr>
                <a:solidFill>
                  <a:schemeClr val="bg1"/>
                </a:solidFill>
                <a:latin typeface="Barlow" panose="00000500000000000000" pitchFamily="2" charset="0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016416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6153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-tumma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 descr="Kuva, joka sisältää kohteen teksti, clipart-kuva, merkki&#10;&#10;Kuvaus luotu automaattisesti">
            <a:extLst>
              <a:ext uri="{FF2B5EF4-FFF2-40B4-BE49-F238E27FC236}">
                <a16:creationId xmlns:a16="http://schemas.microsoft.com/office/drawing/2014/main" id="{82542A67-DD3A-DE3E-5624-1B86106F2CE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6" name="Kuva 15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3416C2EC-A94F-1054-F8B9-5529B0986B4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23047" y="5945388"/>
            <a:ext cx="2356505" cy="912612"/>
          </a:xfrm>
          <a:prstGeom prst="rect">
            <a:avLst/>
          </a:prstGeom>
        </p:spPr>
      </p:pic>
      <p:sp>
        <p:nvSpPr>
          <p:cNvPr id="17" name="Otsikko 1">
            <a:extLst>
              <a:ext uri="{FF2B5EF4-FFF2-40B4-BE49-F238E27FC236}">
                <a16:creationId xmlns:a16="http://schemas.microsoft.com/office/drawing/2014/main" id="{4F5A3F88-EC70-69E2-2E27-CFC3F37156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453140"/>
            <a:ext cx="8929685" cy="1325563"/>
          </a:xfrm>
        </p:spPr>
        <p:txBody>
          <a:bodyPr>
            <a:noAutofit/>
          </a:bodyPr>
          <a:lstStyle>
            <a:lvl1pPr algn="ctr">
              <a:defRPr sz="45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4" name="Sisällön paikkamerkki 2">
            <a:extLst>
              <a:ext uri="{FF2B5EF4-FFF2-40B4-BE49-F238E27FC236}">
                <a16:creationId xmlns:a16="http://schemas.microsoft.com/office/drawing/2014/main" id="{5295A221-9FB1-A564-0663-23B5B95408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9788" y="2974553"/>
            <a:ext cx="8928100" cy="2962043"/>
          </a:xfrm>
        </p:spPr>
        <p:txBody>
          <a:bodyPr/>
          <a:lstStyle>
            <a:lvl1pPr>
              <a:defRPr sz="2000">
                <a:solidFill>
                  <a:schemeClr val="bg1"/>
                </a:solidFill>
                <a:latin typeface="Barlow" panose="00000500000000000000" pitchFamily="2" charset="0"/>
              </a:defRPr>
            </a:lvl1pPr>
            <a:lvl2pPr>
              <a:defRPr sz="2000">
                <a:solidFill>
                  <a:schemeClr val="bg1"/>
                </a:solidFill>
                <a:latin typeface="Barlow" panose="00000500000000000000" pitchFamily="2" charset="0"/>
              </a:defRPr>
            </a:lvl2pPr>
            <a:lvl3pPr>
              <a:defRPr sz="1800">
                <a:solidFill>
                  <a:schemeClr val="bg1"/>
                </a:solidFill>
                <a:latin typeface="Barlow" panose="00000500000000000000" pitchFamily="2" charset="0"/>
              </a:defRPr>
            </a:lvl3pPr>
            <a:lvl4pPr>
              <a:defRPr>
                <a:solidFill>
                  <a:schemeClr val="bg1"/>
                </a:solidFill>
                <a:latin typeface="Barlow" panose="00000500000000000000" pitchFamily="2" charset="0"/>
              </a:defRPr>
            </a:lvl4pPr>
            <a:lvl5pPr>
              <a:defRPr>
                <a:solidFill>
                  <a:schemeClr val="bg1"/>
                </a:solidFill>
                <a:latin typeface="Barlow" panose="00000500000000000000" pitchFamily="2" charset="0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675820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-tumma-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 descr="Kuva, joka sisältää kohteen teksti, clipart-kuva, merkki&#10;&#10;Kuvaus luotu automaattisesti">
            <a:extLst>
              <a:ext uri="{FF2B5EF4-FFF2-40B4-BE49-F238E27FC236}">
                <a16:creationId xmlns:a16="http://schemas.microsoft.com/office/drawing/2014/main" id="{56DA5417-D2D8-3AF6-CD8A-24430A117BB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Kuva 13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D93EA765-FB6F-B280-CC7A-0A7A55434B6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23047" y="5945388"/>
            <a:ext cx="2356505" cy="912612"/>
          </a:xfrm>
          <a:prstGeom prst="rect">
            <a:avLst/>
          </a:prstGeom>
        </p:spPr>
      </p:pic>
      <p:sp>
        <p:nvSpPr>
          <p:cNvPr id="15" name="Otsikko 1">
            <a:extLst>
              <a:ext uri="{FF2B5EF4-FFF2-40B4-BE49-F238E27FC236}">
                <a16:creationId xmlns:a16="http://schemas.microsoft.com/office/drawing/2014/main" id="{1066DD12-B1E8-234C-85F2-EF2A95056A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449388"/>
            <a:ext cx="8929685" cy="1321500"/>
          </a:xfrm>
        </p:spPr>
        <p:txBody>
          <a:bodyPr>
            <a:noAutofit/>
          </a:bodyPr>
          <a:lstStyle>
            <a:lvl1pPr algn="ctr">
              <a:defRPr sz="45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4" name="Sisällön paikkamerkki 2">
            <a:extLst>
              <a:ext uri="{FF2B5EF4-FFF2-40B4-BE49-F238E27FC236}">
                <a16:creationId xmlns:a16="http://schemas.microsoft.com/office/drawing/2014/main" id="{99D08333-78FD-54E2-128C-3BFEC0EDB3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9788" y="2974553"/>
            <a:ext cx="8928100" cy="2962043"/>
          </a:xfrm>
        </p:spPr>
        <p:txBody>
          <a:bodyPr/>
          <a:lstStyle>
            <a:lvl1pPr>
              <a:defRPr sz="2000">
                <a:solidFill>
                  <a:schemeClr val="bg1"/>
                </a:solidFill>
                <a:latin typeface="Barlow" panose="00000500000000000000" pitchFamily="2" charset="0"/>
              </a:defRPr>
            </a:lvl1pPr>
            <a:lvl2pPr>
              <a:defRPr sz="2000">
                <a:solidFill>
                  <a:schemeClr val="bg1"/>
                </a:solidFill>
                <a:latin typeface="Barlow" panose="00000500000000000000" pitchFamily="2" charset="0"/>
              </a:defRPr>
            </a:lvl2pPr>
            <a:lvl3pPr>
              <a:defRPr sz="1800">
                <a:solidFill>
                  <a:schemeClr val="bg1"/>
                </a:solidFill>
                <a:latin typeface="Barlow" panose="00000500000000000000" pitchFamily="2" charset="0"/>
              </a:defRPr>
            </a:lvl3pPr>
            <a:lvl4pPr>
              <a:defRPr>
                <a:solidFill>
                  <a:schemeClr val="bg1"/>
                </a:solidFill>
                <a:latin typeface="Barlow" panose="00000500000000000000" pitchFamily="2" charset="0"/>
              </a:defRPr>
            </a:lvl4pPr>
            <a:lvl5pPr>
              <a:defRPr>
                <a:solidFill>
                  <a:schemeClr val="bg1"/>
                </a:solidFill>
                <a:latin typeface="Barlow" panose="00000500000000000000" pitchFamily="2" charset="0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713404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orient="horz" pos="1865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hjä-otsikko-tum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>
            <a:extLst>
              <a:ext uri="{FF2B5EF4-FFF2-40B4-BE49-F238E27FC236}">
                <a16:creationId xmlns:a16="http://schemas.microsoft.com/office/drawing/2014/main" id="{0E7B1A72-873A-FB7D-AA60-6FF10C1C474D}"/>
              </a:ext>
            </a:extLst>
          </p:cNvPr>
          <p:cNvPicPr/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Otsikko 1">
            <a:extLst>
              <a:ext uri="{FF2B5EF4-FFF2-40B4-BE49-F238E27FC236}">
                <a16:creationId xmlns:a16="http://schemas.microsoft.com/office/drawing/2014/main" id="{84FAFAA1-9B5D-9D06-8601-64C41CADDA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56964"/>
            <a:ext cx="10515600" cy="1325563"/>
          </a:xfrm>
        </p:spPr>
        <p:txBody>
          <a:bodyPr>
            <a:noAutofit/>
          </a:bodyPr>
          <a:lstStyle>
            <a:lvl1pPr algn="ctr">
              <a:defRPr sz="45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pic>
        <p:nvPicPr>
          <p:cNvPr id="12" name="Kuva 11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85DD595F-2B5B-BB7C-5171-C2F33BE69E7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23047" y="5945388"/>
            <a:ext cx="2356505" cy="912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3303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hjä-tum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E266939A-BF32-8BF4-776C-2C1D7664C86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2" name="Kuva 11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85DD595F-2B5B-BB7C-5171-C2F33BE69E7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23047" y="5945388"/>
            <a:ext cx="2356505" cy="912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7165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-sisältö-dia-vaal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AADBCED3-D041-B12D-3452-8EFF54B3874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0D7A634B-2FA3-1240-6B43-E4859E4F4F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81300"/>
            <a:ext cx="10515600" cy="928804"/>
          </a:xfrm>
        </p:spPr>
        <p:txBody>
          <a:bodyPr>
            <a:normAutofit/>
          </a:bodyPr>
          <a:lstStyle>
            <a:lvl1pPr algn="ctr">
              <a:defRPr sz="45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F618A0C1-5455-DD59-074F-AF993A6911DC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838200" y="3955496"/>
            <a:ext cx="10515600" cy="1157240"/>
          </a:xfrm>
        </p:spPr>
        <p:txBody>
          <a:bodyPr numCol="1" anchor="ctr">
            <a:normAutofit/>
          </a:bodyPr>
          <a:lstStyle>
            <a:lvl1pPr marL="0" indent="0">
              <a:buNone/>
              <a:defRPr sz="25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R="0" algn="ctr" rtl="0"/>
            <a:r>
              <a:rPr lang="fi-FI" dirty="0"/>
              <a:t>Yhdenvertaista palvelua jokaiselle </a:t>
            </a:r>
          </a:p>
          <a:p>
            <a:pPr marR="0" algn="ctr" rtl="0"/>
            <a:r>
              <a:rPr lang="fi-FI" dirty="0"/>
              <a:t>Jokaisessa elämäntilanteessa.</a:t>
            </a:r>
          </a:p>
        </p:txBody>
      </p:sp>
      <p:pic>
        <p:nvPicPr>
          <p:cNvPr id="6" name="Kuva 5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984C80E6-5E54-9F0F-2A7A-77325DC659D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23046" y="5947866"/>
            <a:ext cx="2356505" cy="912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84247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aksi-sisältökohdetta-dia-vaal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Kuva 11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4CBCD756-ED5E-0542-997A-8BCDFA90323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0D7A634B-2FA3-1240-6B43-E4859E4F4F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458180"/>
            <a:ext cx="10515600" cy="489702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tx2"/>
                </a:solidFill>
                <a:latin typeface="Barlow SemiBold" panose="00000700000000000000" pitchFamily="2" charset="0"/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32835CA5-2547-BAFD-BA2B-6AECDC3713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6992" y="2136530"/>
            <a:ext cx="5003800" cy="824157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A06C0DFF-F9FD-C64B-4B4D-A68DEFB9B6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8581" y="3146611"/>
            <a:ext cx="5003800" cy="2798777"/>
          </a:xfrm>
        </p:spPr>
        <p:txBody>
          <a:bodyPr/>
          <a:lstStyle>
            <a:lvl1pPr>
              <a:lnSpc>
                <a:spcPts val="2800"/>
              </a:lnSpc>
              <a:defRPr sz="2000">
                <a:solidFill>
                  <a:schemeClr val="tx2"/>
                </a:solidFill>
                <a:latin typeface="+mn-lt"/>
              </a:defRPr>
            </a:lvl1pPr>
            <a:lvl2pPr>
              <a:lnSpc>
                <a:spcPts val="2800"/>
              </a:lnSpc>
              <a:defRPr sz="1800">
                <a:solidFill>
                  <a:schemeClr val="tx2"/>
                </a:solidFill>
                <a:latin typeface="+mn-lt"/>
              </a:defRPr>
            </a:lvl2pPr>
            <a:lvl3pPr>
              <a:lnSpc>
                <a:spcPts val="2800"/>
              </a:lnSpc>
              <a:defRPr sz="1600">
                <a:solidFill>
                  <a:schemeClr val="tx2"/>
                </a:solidFill>
                <a:latin typeface="+mn-lt"/>
              </a:defRPr>
            </a:lvl3pPr>
            <a:lvl4pPr>
              <a:lnSpc>
                <a:spcPts val="2800"/>
              </a:lnSpc>
              <a:defRPr sz="1400">
                <a:solidFill>
                  <a:schemeClr val="tx2"/>
                </a:solidFill>
                <a:latin typeface="+mn-lt"/>
              </a:defRPr>
            </a:lvl4pPr>
            <a:lvl5pPr>
              <a:defRPr>
                <a:solidFill>
                  <a:schemeClr val="bg1"/>
                </a:solidFill>
                <a:latin typeface="Barlow Medium" panose="00000600000000000000" pitchFamily="2" charset="0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F618A0C1-5455-DD59-074F-AF993A6911D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03203" y="2136530"/>
            <a:ext cx="5259388" cy="824157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A657F790-2E57-7248-DAE0-C2F7A99AD1A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04792" y="3146611"/>
            <a:ext cx="5259388" cy="2798777"/>
          </a:xfrm>
        </p:spPr>
        <p:txBody>
          <a:bodyPr/>
          <a:lstStyle>
            <a:lvl1pPr>
              <a:lnSpc>
                <a:spcPts val="2800"/>
              </a:lnSpc>
              <a:defRPr sz="2000">
                <a:solidFill>
                  <a:schemeClr val="tx2"/>
                </a:solidFill>
                <a:latin typeface="+mn-lt"/>
              </a:defRPr>
            </a:lvl1pPr>
            <a:lvl2pPr>
              <a:lnSpc>
                <a:spcPts val="2800"/>
              </a:lnSpc>
              <a:defRPr sz="1800">
                <a:solidFill>
                  <a:schemeClr val="tx2"/>
                </a:solidFill>
                <a:latin typeface="+mn-lt"/>
              </a:defRPr>
            </a:lvl2pPr>
            <a:lvl3pPr>
              <a:lnSpc>
                <a:spcPts val="2800"/>
              </a:lnSpc>
              <a:defRPr sz="1600">
                <a:solidFill>
                  <a:schemeClr val="tx2"/>
                </a:solidFill>
                <a:latin typeface="+mn-lt"/>
              </a:defRPr>
            </a:lvl3pPr>
            <a:lvl4pPr>
              <a:lnSpc>
                <a:spcPts val="2800"/>
              </a:lnSpc>
              <a:defRPr sz="1400">
                <a:solidFill>
                  <a:schemeClr val="tx2"/>
                </a:solidFill>
                <a:latin typeface="+mn-lt"/>
              </a:defRPr>
            </a:lvl4pPr>
            <a:lvl5pPr>
              <a:defRPr>
                <a:solidFill>
                  <a:schemeClr val="bg1"/>
                </a:solidFill>
                <a:latin typeface="Barlow Medium" panose="00000600000000000000" pitchFamily="2" charset="0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pic>
        <p:nvPicPr>
          <p:cNvPr id="7" name="Kuva 6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4D8140C5-3BDB-B28D-01CC-C341F71AD7F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23046" y="5947866"/>
            <a:ext cx="2356505" cy="912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4696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3" orient="horz" pos="3748">
          <p15:clr>
            <a:srgbClr val="FBAE40"/>
          </p15:clr>
        </p15:guide>
        <p15:guide id="4" pos="384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Yksi sisältökohde-dia-vaal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781AC276-4D60-82F1-8640-8D872BA3F38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0A9CEB7-95B4-E0E7-8DE7-D27DAC1DEE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7124" y="2105881"/>
            <a:ext cx="10225089" cy="3848299"/>
          </a:xfrm>
        </p:spPr>
        <p:txBody>
          <a:bodyPr/>
          <a:lstStyle>
            <a:lvl1pPr>
              <a:lnSpc>
                <a:spcPts val="2800"/>
              </a:lnSpc>
              <a:defRPr sz="2000">
                <a:solidFill>
                  <a:schemeClr val="tx2"/>
                </a:solidFill>
                <a:latin typeface="Barlow" panose="00000500000000000000" pitchFamily="2" charset="0"/>
              </a:defRPr>
            </a:lvl1pPr>
            <a:lvl2pPr>
              <a:lnSpc>
                <a:spcPts val="2800"/>
              </a:lnSpc>
              <a:defRPr sz="2000">
                <a:solidFill>
                  <a:schemeClr val="tx2"/>
                </a:solidFill>
                <a:latin typeface="Barlow" panose="00000500000000000000" pitchFamily="2" charset="0"/>
              </a:defRPr>
            </a:lvl2pPr>
            <a:lvl3pPr>
              <a:lnSpc>
                <a:spcPts val="2800"/>
              </a:lnSpc>
              <a:defRPr sz="1800">
                <a:solidFill>
                  <a:schemeClr val="tx2"/>
                </a:solidFill>
                <a:latin typeface="Barlow" panose="00000500000000000000" pitchFamily="2" charset="0"/>
              </a:defRPr>
            </a:lvl3pPr>
            <a:lvl4pPr>
              <a:lnSpc>
                <a:spcPts val="2800"/>
              </a:lnSpc>
              <a:defRPr>
                <a:solidFill>
                  <a:schemeClr val="tx2"/>
                </a:solidFill>
                <a:latin typeface="Barlow" panose="00000500000000000000" pitchFamily="2" charset="0"/>
              </a:defRPr>
            </a:lvl4pPr>
            <a:lvl5pPr>
              <a:lnSpc>
                <a:spcPts val="2800"/>
              </a:lnSpc>
              <a:defRPr>
                <a:solidFill>
                  <a:schemeClr val="tx2"/>
                </a:solidFill>
                <a:latin typeface="Barlow" panose="00000500000000000000" pitchFamily="2" charset="0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pic>
        <p:nvPicPr>
          <p:cNvPr id="2" name="Kuva 1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2C5C9397-B37C-2780-4987-0C950A720906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30966" y="0"/>
            <a:ext cx="2427889" cy="1223918"/>
          </a:xfrm>
          <a:prstGeom prst="rect">
            <a:avLst/>
          </a:prstGeom>
        </p:spPr>
      </p:pic>
      <p:pic>
        <p:nvPicPr>
          <p:cNvPr id="5" name="Kuva 4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C85E0C2F-B3CD-CB86-97D3-20F68E70A5C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23046" y="5947866"/>
            <a:ext cx="2356505" cy="912612"/>
          </a:xfrm>
          <a:prstGeom prst="rect">
            <a:avLst/>
          </a:prstGeom>
        </p:spPr>
      </p:pic>
      <p:sp>
        <p:nvSpPr>
          <p:cNvPr id="4" name="Otsikko 1">
            <a:extLst>
              <a:ext uri="{FF2B5EF4-FFF2-40B4-BE49-F238E27FC236}">
                <a16:creationId xmlns:a16="http://schemas.microsoft.com/office/drawing/2014/main" id="{9A966C0A-37FF-A825-8CCA-E7D0492463A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27125" y="1202061"/>
            <a:ext cx="10225088" cy="742056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fi-FI" dirty="0"/>
              <a:t>Otsikko 40 pt ja enintään kahdella rivillä</a:t>
            </a:r>
          </a:p>
        </p:txBody>
      </p:sp>
    </p:spTree>
    <p:extLst>
      <p:ext uri="{BB962C8B-B14F-4D97-AF65-F5344CB8AC3E}">
        <p14:creationId xmlns:p14="http://schemas.microsoft.com/office/powerpoint/2010/main" val="20824960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321">
          <p15:clr>
            <a:srgbClr val="FBAE40"/>
          </p15:clr>
        </p15:guide>
        <p15:guide id="2" pos="710">
          <p15:clr>
            <a:srgbClr val="FBAE40"/>
          </p15:clr>
        </p15:guide>
        <p15:guide id="3" pos="3681">
          <p15:clr>
            <a:srgbClr val="FBAE40"/>
          </p15:clr>
        </p15:guide>
        <p15:guide id="4" orient="horz" pos="30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-sisältö-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 descr="Kuva, joka sisältää kohteen teksti, clipart-kuva, merkki&#10;&#10;Kuvaus luotu automaattisesti">
            <a:extLst>
              <a:ext uri="{FF2B5EF4-FFF2-40B4-BE49-F238E27FC236}">
                <a16:creationId xmlns:a16="http://schemas.microsoft.com/office/drawing/2014/main" id="{F24BF2B2-7099-B9D6-1785-DDDA584E9710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0D7A634B-2FA3-1240-6B43-E4859E4F4F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81300"/>
            <a:ext cx="10515600" cy="928804"/>
          </a:xfrm>
        </p:spPr>
        <p:txBody>
          <a:bodyPr>
            <a:normAutofit/>
          </a:bodyPr>
          <a:lstStyle>
            <a:lvl1pPr algn="ctr">
              <a:defRPr sz="45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F618A0C1-5455-DD59-074F-AF993A6911DC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838200" y="3955496"/>
            <a:ext cx="10515600" cy="1157240"/>
          </a:xfrm>
        </p:spPr>
        <p:txBody>
          <a:bodyPr numCol="1" anchor="ctr">
            <a:normAutofit/>
          </a:bodyPr>
          <a:lstStyle>
            <a:lvl1pPr marL="0" indent="0">
              <a:buNone/>
              <a:defRPr sz="2500" b="0">
                <a:solidFill>
                  <a:schemeClr val="bg1"/>
                </a:solidFill>
                <a:latin typeface="Barlow" panose="00000500000000000000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R="0" algn="ctr" rtl="0"/>
            <a:r>
              <a:rPr lang="fi-FI" dirty="0"/>
              <a:t>Yhdenvertaista palvelua jokaiselle </a:t>
            </a:r>
          </a:p>
          <a:p>
            <a:pPr marR="0" algn="ctr" rtl="0"/>
            <a:r>
              <a:rPr lang="fi-FI" dirty="0"/>
              <a:t>Jokaisessa elämäntilanteessa.</a:t>
            </a:r>
          </a:p>
        </p:txBody>
      </p:sp>
      <p:pic>
        <p:nvPicPr>
          <p:cNvPr id="17" name="Kuva 16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A6A730C3-7CF6-57A7-4EDB-FFF92C8C26D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23047" y="5945388"/>
            <a:ext cx="2356505" cy="912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428167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uvatekstillinen-kuva-dia-vaal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>
            <a:extLst>
              <a:ext uri="{FF2B5EF4-FFF2-40B4-BE49-F238E27FC236}">
                <a16:creationId xmlns:a16="http://schemas.microsoft.com/office/drawing/2014/main" id="{28113876-6459-E0C9-7308-7FB35181BC3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0A9CEB7-95B4-E0E7-8DE7-D27DAC1DEE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7125" y="2105881"/>
            <a:ext cx="4708900" cy="3848299"/>
          </a:xfrm>
        </p:spPr>
        <p:txBody>
          <a:bodyPr/>
          <a:lstStyle>
            <a:lvl1pPr>
              <a:lnSpc>
                <a:spcPts val="2800"/>
              </a:lnSpc>
              <a:defRPr sz="2000">
                <a:solidFill>
                  <a:schemeClr val="tx2"/>
                </a:solidFill>
                <a:latin typeface="Barlow" panose="00000500000000000000" pitchFamily="2" charset="0"/>
              </a:defRPr>
            </a:lvl1pPr>
            <a:lvl2pPr>
              <a:lnSpc>
                <a:spcPts val="2800"/>
              </a:lnSpc>
              <a:defRPr sz="2000">
                <a:solidFill>
                  <a:schemeClr val="tx2"/>
                </a:solidFill>
                <a:latin typeface="Barlow" panose="00000500000000000000" pitchFamily="2" charset="0"/>
              </a:defRPr>
            </a:lvl2pPr>
            <a:lvl3pPr>
              <a:lnSpc>
                <a:spcPts val="2800"/>
              </a:lnSpc>
              <a:defRPr sz="1800">
                <a:solidFill>
                  <a:schemeClr val="tx2"/>
                </a:solidFill>
                <a:latin typeface="Barlow" panose="00000500000000000000" pitchFamily="2" charset="0"/>
              </a:defRPr>
            </a:lvl3pPr>
            <a:lvl4pPr>
              <a:lnSpc>
                <a:spcPts val="2800"/>
              </a:lnSpc>
              <a:defRPr>
                <a:solidFill>
                  <a:schemeClr val="tx2"/>
                </a:solidFill>
                <a:latin typeface="Barlow" panose="00000500000000000000" pitchFamily="2" charset="0"/>
              </a:defRPr>
            </a:lvl4pPr>
            <a:lvl5pPr>
              <a:lnSpc>
                <a:spcPts val="2800"/>
              </a:lnSpc>
              <a:defRPr>
                <a:solidFill>
                  <a:schemeClr val="tx2"/>
                </a:solidFill>
                <a:latin typeface="Barlow" panose="00000500000000000000" pitchFamily="2" charset="0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Kuvan paikkamerkki 8">
            <a:extLst>
              <a:ext uri="{FF2B5EF4-FFF2-40B4-BE49-F238E27FC236}">
                <a16:creationId xmlns:a16="http://schemas.microsoft.com/office/drawing/2014/main" id="{3DB6A97F-1796-CBF8-C2F7-48EE0FE20F6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348413" y="2105880"/>
            <a:ext cx="5003800" cy="3849282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pic>
        <p:nvPicPr>
          <p:cNvPr id="5" name="Kuva 4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950000A0-0B2E-8A99-AA33-CF7608B82132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30966" y="0"/>
            <a:ext cx="2427889" cy="1223918"/>
          </a:xfrm>
          <a:prstGeom prst="rect">
            <a:avLst/>
          </a:prstGeom>
        </p:spPr>
      </p:pic>
      <p:pic>
        <p:nvPicPr>
          <p:cNvPr id="4" name="Kuva 3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AE916DD3-3D58-9B7A-3B5D-74D545945AC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23046" y="5947866"/>
            <a:ext cx="2356505" cy="912612"/>
          </a:xfrm>
          <a:prstGeom prst="rect">
            <a:avLst/>
          </a:prstGeom>
        </p:spPr>
      </p:pic>
      <p:sp>
        <p:nvSpPr>
          <p:cNvPr id="6" name="Otsikko 1">
            <a:extLst>
              <a:ext uri="{FF2B5EF4-FFF2-40B4-BE49-F238E27FC236}">
                <a16:creationId xmlns:a16="http://schemas.microsoft.com/office/drawing/2014/main" id="{9E959F29-460B-A4DE-4907-DEF6B8B84D8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27125" y="1202061"/>
            <a:ext cx="10225088" cy="742056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fi-FI" dirty="0"/>
              <a:t>Otsikko 40 pt ja enintään kahdella rivillä</a:t>
            </a:r>
          </a:p>
        </p:txBody>
      </p:sp>
    </p:spTree>
    <p:extLst>
      <p:ext uri="{BB962C8B-B14F-4D97-AF65-F5344CB8AC3E}">
        <p14:creationId xmlns:p14="http://schemas.microsoft.com/office/powerpoint/2010/main" val="19106581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321">
          <p15:clr>
            <a:srgbClr val="FBAE40"/>
          </p15:clr>
        </p15:guide>
        <p15:guide id="2" pos="710">
          <p15:clr>
            <a:srgbClr val="FBAE40"/>
          </p15:clr>
        </p15:guide>
        <p15:guide id="3" pos="368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uvatekstillinen neljä kuvaa dia-vaal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>
            <a:extLst>
              <a:ext uri="{FF2B5EF4-FFF2-40B4-BE49-F238E27FC236}">
                <a16:creationId xmlns:a16="http://schemas.microsoft.com/office/drawing/2014/main" id="{7DAC9418-B5CD-90F9-7B9F-C70468BB141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7" name="Sisällön paikkamerkki 2">
            <a:extLst>
              <a:ext uri="{FF2B5EF4-FFF2-40B4-BE49-F238E27FC236}">
                <a16:creationId xmlns:a16="http://schemas.microsoft.com/office/drawing/2014/main" id="{37872FC2-D5A2-1B70-29C7-73A2CDEDFD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7125" y="2107622"/>
            <a:ext cx="4716464" cy="3837766"/>
          </a:xfrm>
        </p:spPr>
        <p:txBody>
          <a:bodyPr/>
          <a:lstStyle>
            <a:lvl1pPr>
              <a:defRPr sz="2000">
                <a:solidFill>
                  <a:schemeClr val="tx2"/>
                </a:solidFill>
                <a:latin typeface="Barlow" panose="00000500000000000000" pitchFamily="2" charset="0"/>
              </a:defRPr>
            </a:lvl1pPr>
            <a:lvl2pPr>
              <a:defRPr sz="2000">
                <a:solidFill>
                  <a:schemeClr val="tx2"/>
                </a:solidFill>
                <a:latin typeface="Barlow" panose="00000500000000000000" pitchFamily="2" charset="0"/>
              </a:defRPr>
            </a:lvl2pPr>
            <a:lvl3pPr>
              <a:defRPr sz="1800">
                <a:solidFill>
                  <a:schemeClr val="tx2"/>
                </a:solidFill>
                <a:latin typeface="Barlow" panose="00000500000000000000" pitchFamily="2" charset="0"/>
              </a:defRPr>
            </a:lvl3pPr>
            <a:lvl4pPr>
              <a:defRPr sz="1800">
                <a:solidFill>
                  <a:schemeClr val="tx2"/>
                </a:solidFill>
                <a:latin typeface="Barlow" panose="00000500000000000000" pitchFamily="2" charset="0"/>
              </a:defRPr>
            </a:lvl4pPr>
            <a:lvl5pPr>
              <a:defRPr sz="1800">
                <a:solidFill>
                  <a:schemeClr val="tx2"/>
                </a:solidFill>
                <a:latin typeface="Barlow" panose="00000500000000000000" pitchFamily="2" charset="0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Kuvan paikkamerkki 8">
            <a:extLst>
              <a:ext uri="{FF2B5EF4-FFF2-40B4-BE49-F238E27FC236}">
                <a16:creationId xmlns:a16="http://schemas.microsoft.com/office/drawing/2014/main" id="{5DC384FA-9C36-836B-3EBC-E67A0406A5E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348412" y="2098386"/>
            <a:ext cx="2284889" cy="17624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6" name="Kuvan paikkamerkki 8">
            <a:extLst>
              <a:ext uri="{FF2B5EF4-FFF2-40B4-BE49-F238E27FC236}">
                <a16:creationId xmlns:a16="http://schemas.microsoft.com/office/drawing/2014/main" id="{F72CBC32-EE0C-74BE-98A8-803D8E6B694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348412" y="3971638"/>
            <a:ext cx="2284889" cy="196799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7" name="Kuvan paikkamerkki 8">
            <a:extLst>
              <a:ext uri="{FF2B5EF4-FFF2-40B4-BE49-F238E27FC236}">
                <a16:creationId xmlns:a16="http://schemas.microsoft.com/office/drawing/2014/main" id="{733BBD9F-DE1C-4576-BB96-DB55087E361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833168" y="2098386"/>
            <a:ext cx="2519045" cy="17624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8" name="Kuvan paikkamerkki 8">
            <a:extLst>
              <a:ext uri="{FF2B5EF4-FFF2-40B4-BE49-F238E27FC236}">
                <a16:creationId xmlns:a16="http://schemas.microsoft.com/office/drawing/2014/main" id="{F2233DBB-CD2E-2CFB-4E79-3077ACF6E224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833168" y="3971638"/>
            <a:ext cx="2519045" cy="196799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pic>
        <p:nvPicPr>
          <p:cNvPr id="3" name="Kuva 2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7C520456-2B21-6D2C-9200-FAF2F2D90AF4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30966" y="0"/>
            <a:ext cx="2427889" cy="1223918"/>
          </a:xfrm>
          <a:prstGeom prst="rect">
            <a:avLst/>
          </a:prstGeom>
        </p:spPr>
      </p:pic>
      <p:pic>
        <p:nvPicPr>
          <p:cNvPr id="10" name="Kuva 9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9E80D03C-391C-B18F-B415-EEB509C3164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23046" y="5947866"/>
            <a:ext cx="2356505" cy="912612"/>
          </a:xfrm>
          <a:prstGeom prst="rect">
            <a:avLst/>
          </a:prstGeom>
        </p:spPr>
      </p:pic>
      <p:sp>
        <p:nvSpPr>
          <p:cNvPr id="5" name="Otsikko 1">
            <a:extLst>
              <a:ext uri="{FF2B5EF4-FFF2-40B4-BE49-F238E27FC236}">
                <a16:creationId xmlns:a16="http://schemas.microsoft.com/office/drawing/2014/main" id="{C775BA10-333E-6C81-5FEB-137893E14F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27125" y="1202061"/>
            <a:ext cx="10225088" cy="742056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fi-FI" dirty="0"/>
              <a:t>Otsikko 40 pt ja enintään kahdella rivillä</a:t>
            </a:r>
          </a:p>
        </p:txBody>
      </p:sp>
    </p:spTree>
    <p:extLst>
      <p:ext uri="{BB962C8B-B14F-4D97-AF65-F5344CB8AC3E}">
        <p14:creationId xmlns:p14="http://schemas.microsoft.com/office/powerpoint/2010/main" val="4751619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321">
          <p15:clr>
            <a:srgbClr val="FBAE40"/>
          </p15:clr>
        </p15:guide>
        <p15:guide id="2" pos="710">
          <p15:clr>
            <a:srgbClr val="FBAE40"/>
          </p15:clr>
        </p15:guide>
        <p15:guide id="3" pos="3681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-vaalea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111AAA1B-DFC2-3988-264B-DB0BC06CBD7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Kuva 13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D93EA765-FB6F-B280-CC7A-0A7A55434B6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23047" y="5945388"/>
            <a:ext cx="2356505" cy="912612"/>
          </a:xfrm>
          <a:prstGeom prst="rect">
            <a:avLst/>
          </a:prstGeom>
        </p:spPr>
      </p:pic>
      <p:pic>
        <p:nvPicPr>
          <p:cNvPr id="9" name="Kuva 8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DA7087FA-C42B-9B24-F967-3C892BD0449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74918" y="5945388"/>
            <a:ext cx="2356505" cy="912612"/>
          </a:xfrm>
          <a:prstGeom prst="rect">
            <a:avLst/>
          </a:prstGeom>
        </p:spPr>
      </p:pic>
      <p:sp>
        <p:nvSpPr>
          <p:cNvPr id="16" name="Otsikko 1">
            <a:extLst>
              <a:ext uri="{FF2B5EF4-FFF2-40B4-BE49-F238E27FC236}">
                <a16:creationId xmlns:a16="http://schemas.microsoft.com/office/drawing/2014/main" id="{F45B45AE-B580-0836-EDF1-7F5B7BEAF1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445325"/>
            <a:ext cx="8951259" cy="1325563"/>
          </a:xfrm>
        </p:spPr>
        <p:txBody>
          <a:bodyPr>
            <a:noAutofit/>
          </a:bodyPr>
          <a:lstStyle>
            <a:lvl1pPr algn="ctr">
              <a:defRPr sz="45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2" name="Sisällön paikkamerkki 2">
            <a:extLst>
              <a:ext uri="{FF2B5EF4-FFF2-40B4-BE49-F238E27FC236}">
                <a16:creationId xmlns:a16="http://schemas.microsoft.com/office/drawing/2014/main" id="{F7D0CD3B-6584-5041-8188-4A6FAF3429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9788" y="2983345"/>
            <a:ext cx="8949670" cy="2962043"/>
          </a:xfrm>
        </p:spPr>
        <p:txBody>
          <a:bodyPr/>
          <a:lstStyle>
            <a:lvl1pPr>
              <a:defRPr sz="2000">
                <a:solidFill>
                  <a:schemeClr val="tx2"/>
                </a:solidFill>
                <a:latin typeface="Barlow" panose="00000500000000000000" pitchFamily="2" charset="0"/>
              </a:defRPr>
            </a:lvl1pPr>
            <a:lvl2pPr>
              <a:defRPr sz="2000">
                <a:solidFill>
                  <a:schemeClr val="tx2"/>
                </a:solidFill>
                <a:latin typeface="Barlow" panose="00000500000000000000" pitchFamily="2" charset="0"/>
              </a:defRPr>
            </a:lvl2pPr>
            <a:lvl3pPr>
              <a:defRPr sz="1800">
                <a:solidFill>
                  <a:schemeClr val="tx2"/>
                </a:solidFill>
                <a:latin typeface="Barlow" panose="00000500000000000000" pitchFamily="2" charset="0"/>
              </a:defRPr>
            </a:lvl3pPr>
            <a:lvl4pPr>
              <a:defRPr>
                <a:solidFill>
                  <a:schemeClr val="tx2"/>
                </a:solidFill>
                <a:latin typeface="Barlow" panose="00000500000000000000" pitchFamily="2" charset="0"/>
              </a:defRPr>
            </a:lvl4pPr>
            <a:lvl5pPr>
              <a:defRPr>
                <a:solidFill>
                  <a:schemeClr val="tx2"/>
                </a:solidFill>
                <a:latin typeface="Barlow" panose="00000500000000000000" pitchFamily="2" charset="0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004507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13" userDrawn="1">
          <p15:clr>
            <a:srgbClr val="FBAE40"/>
          </p15:clr>
        </p15:guide>
        <p15:guide id="2" orient="horz" pos="1752" userDrawn="1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-vaalea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>
            <a:extLst>
              <a:ext uri="{FF2B5EF4-FFF2-40B4-BE49-F238E27FC236}">
                <a16:creationId xmlns:a16="http://schemas.microsoft.com/office/drawing/2014/main" id="{6F3FF2BB-7F5E-BA66-32A6-80F748D700D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Kuva 13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D93EA765-FB6F-B280-CC7A-0A7A55434B6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23047" y="5945388"/>
            <a:ext cx="2356505" cy="912612"/>
          </a:xfrm>
          <a:prstGeom prst="rect">
            <a:avLst/>
          </a:prstGeom>
        </p:spPr>
      </p:pic>
      <p:sp>
        <p:nvSpPr>
          <p:cNvPr id="16" name="Otsikko 1">
            <a:extLst>
              <a:ext uri="{FF2B5EF4-FFF2-40B4-BE49-F238E27FC236}">
                <a16:creationId xmlns:a16="http://schemas.microsoft.com/office/drawing/2014/main" id="{ACC32028-3031-50DB-F2AF-AACE195A08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445325"/>
            <a:ext cx="8951259" cy="1325563"/>
          </a:xfrm>
        </p:spPr>
        <p:txBody>
          <a:bodyPr>
            <a:noAutofit/>
          </a:bodyPr>
          <a:lstStyle>
            <a:lvl1pPr algn="ctr">
              <a:defRPr sz="45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pic>
        <p:nvPicPr>
          <p:cNvPr id="3" name="Kuva 2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0E7D0DC0-39C4-A804-8300-5EBC59C3676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74918" y="5945388"/>
            <a:ext cx="2356505" cy="912612"/>
          </a:xfrm>
          <a:prstGeom prst="rect">
            <a:avLst/>
          </a:prstGeom>
        </p:spPr>
      </p:pic>
      <p:sp>
        <p:nvSpPr>
          <p:cNvPr id="4" name="Sisällön paikkamerkki 2">
            <a:extLst>
              <a:ext uri="{FF2B5EF4-FFF2-40B4-BE49-F238E27FC236}">
                <a16:creationId xmlns:a16="http://schemas.microsoft.com/office/drawing/2014/main" id="{22D41872-F31A-1756-2EF8-7573ECF173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9788" y="2983345"/>
            <a:ext cx="8949670" cy="2962043"/>
          </a:xfrm>
        </p:spPr>
        <p:txBody>
          <a:bodyPr/>
          <a:lstStyle>
            <a:lvl1pPr>
              <a:defRPr sz="2000">
                <a:solidFill>
                  <a:schemeClr val="tx2"/>
                </a:solidFill>
                <a:latin typeface="Barlow" panose="00000500000000000000" pitchFamily="2" charset="0"/>
              </a:defRPr>
            </a:lvl1pPr>
            <a:lvl2pPr>
              <a:defRPr sz="2000">
                <a:solidFill>
                  <a:schemeClr val="tx2"/>
                </a:solidFill>
                <a:latin typeface="Barlow" panose="00000500000000000000" pitchFamily="2" charset="0"/>
              </a:defRPr>
            </a:lvl2pPr>
            <a:lvl3pPr>
              <a:defRPr sz="1800">
                <a:solidFill>
                  <a:schemeClr val="tx2"/>
                </a:solidFill>
                <a:latin typeface="Barlow" panose="00000500000000000000" pitchFamily="2" charset="0"/>
              </a:defRPr>
            </a:lvl3pPr>
            <a:lvl4pPr>
              <a:defRPr>
                <a:solidFill>
                  <a:schemeClr val="tx2"/>
                </a:solidFill>
                <a:latin typeface="Barlow" panose="00000500000000000000" pitchFamily="2" charset="0"/>
              </a:defRPr>
            </a:lvl4pPr>
            <a:lvl5pPr>
              <a:defRPr>
                <a:solidFill>
                  <a:schemeClr val="tx2"/>
                </a:solidFill>
                <a:latin typeface="Barlow" panose="00000500000000000000" pitchFamily="2" charset="0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7401974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-vaalea-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27834DB4-1C89-C6F6-B45F-BD062AB2A91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Kuva 13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D93EA765-FB6F-B280-CC7A-0A7A55434B6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23047" y="5945388"/>
            <a:ext cx="2356505" cy="912612"/>
          </a:xfrm>
          <a:prstGeom prst="rect">
            <a:avLst/>
          </a:prstGeom>
        </p:spPr>
      </p:pic>
      <p:sp>
        <p:nvSpPr>
          <p:cNvPr id="5" name="Otsikko 1">
            <a:extLst>
              <a:ext uri="{FF2B5EF4-FFF2-40B4-BE49-F238E27FC236}">
                <a16:creationId xmlns:a16="http://schemas.microsoft.com/office/drawing/2014/main" id="{6B2B205E-0D90-D08D-E17A-E5ACB4D23B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445325"/>
            <a:ext cx="8951259" cy="1325563"/>
          </a:xfrm>
        </p:spPr>
        <p:txBody>
          <a:bodyPr>
            <a:noAutofit/>
          </a:bodyPr>
          <a:lstStyle>
            <a:lvl1pPr algn="ctr">
              <a:defRPr sz="45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pic>
        <p:nvPicPr>
          <p:cNvPr id="4" name="Kuva 3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28F8D5B1-DB6C-9632-79D2-174F60985CB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74918" y="5945388"/>
            <a:ext cx="2356505" cy="912612"/>
          </a:xfrm>
          <a:prstGeom prst="rect">
            <a:avLst/>
          </a:prstGeom>
        </p:spPr>
      </p:pic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DF7D4F8-025F-5A55-AD1F-0ACE0C9F7D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9788" y="2983345"/>
            <a:ext cx="8949670" cy="2962043"/>
          </a:xfrm>
        </p:spPr>
        <p:txBody>
          <a:bodyPr/>
          <a:lstStyle>
            <a:lvl1pPr>
              <a:defRPr sz="2000">
                <a:solidFill>
                  <a:schemeClr val="tx2"/>
                </a:solidFill>
                <a:latin typeface="Barlow" panose="00000500000000000000" pitchFamily="2" charset="0"/>
              </a:defRPr>
            </a:lvl1pPr>
            <a:lvl2pPr>
              <a:defRPr sz="2000">
                <a:solidFill>
                  <a:schemeClr val="tx2"/>
                </a:solidFill>
                <a:latin typeface="Barlow" panose="00000500000000000000" pitchFamily="2" charset="0"/>
              </a:defRPr>
            </a:lvl2pPr>
            <a:lvl3pPr>
              <a:defRPr sz="1800">
                <a:solidFill>
                  <a:schemeClr val="tx2"/>
                </a:solidFill>
                <a:latin typeface="Barlow" panose="00000500000000000000" pitchFamily="2" charset="0"/>
              </a:defRPr>
            </a:lvl3pPr>
            <a:lvl4pPr>
              <a:defRPr>
                <a:solidFill>
                  <a:schemeClr val="tx2"/>
                </a:solidFill>
                <a:latin typeface="Barlow" panose="00000500000000000000" pitchFamily="2" charset="0"/>
              </a:defRPr>
            </a:lvl4pPr>
            <a:lvl5pPr>
              <a:defRPr>
                <a:solidFill>
                  <a:schemeClr val="tx2"/>
                </a:solidFill>
                <a:latin typeface="Barlow" panose="00000500000000000000" pitchFamily="2" charset="0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2564094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hjä-otsikko-vaal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1">
            <a:extLst>
              <a:ext uri="{FF2B5EF4-FFF2-40B4-BE49-F238E27FC236}">
                <a16:creationId xmlns:a16="http://schemas.microsoft.com/office/drawing/2014/main" id="{FCE70DF8-19A5-36F4-B9C2-081D9F638E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449388"/>
            <a:ext cx="10515600" cy="1325563"/>
          </a:xfrm>
        </p:spPr>
        <p:txBody>
          <a:bodyPr>
            <a:noAutofit/>
          </a:bodyPr>
          <a:lstStyle>
            <a:lvl1pPr algn="ctr">
              <a:defRPr sz="45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pic>
        <p:nvPicPr>
          <p:cNvPr id="4" name="Kuva 3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4DDC0D00-A19F-C831-75B9-9217D7F96EE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74918" y="5945388"/>
            <a:ext cx="2356505" cy="912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149412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hjä-vaal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4DDC0D00-A19F-C831-75B9-9217D7F96EE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74918" y="5945388"/>
            <a:ext cx="2356505" cy="912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57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-sisältökohdetta-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 descr="Kuva, joka sisältää kohteen teksti, clipart-kuva, merkki&#10;&#10;Kuvaus luotu automaattisesti">
            <a:extLst>
              <a:ext uri="{FF2B5EF4-FFF2-40B4-BE49-F238E27FC236}">
                <a16:creationId xmlns:a16="http://schemas.microsoft.com/office/drawing/2014/main" id="{C546E1B4-73D6-D27F-06D4-66CC3AA0D77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0D7A634B-2FA3-1240-6B43-E4859E4F4F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458180"/>
            <a:ext cx="10515600" cy="489702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32835CA5-2547-BAFD-BA2B-6AECDC3713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6992" y="2136530"/>
            <a:ext cx="5003800" cy="824157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A06C0DFF-F9FD-C64B-4B4D-A68DEFB9B6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8581" y="3146611"/>
            <a:ext cx="5003800" cy="2798777"/>
          </a:xfrm>
        </p:spPr>
        <p:txBody>
          <a:bodyPr/>
          <a:lstStyle>
            <a:lvl1pPr>
              <a:lnSpc>
                <a:spcPts val="2800"/>
              </a:lnSpc>
              <a:defRPr sz="2000">
                <a:solidFill>
                  <a:schemeClr val="bg1"/>
                </a:solidFill>
                <a:latin typeface="+mn-lt"/>
              </a:defRPr>
            </a:lvl1pPr>
            <a:lvl2pPr>
              <a:lnSpc>
                <a:spcPts val="2800"/>
              </a:lnSpc>
              <a:defRPr sz="1800">
                <a:solidFill>
                  <a:schemeClr val="bg1"/>
                </a:solidFill>
                <a:latin typeface="+mn-lt"/>
              </a:defRPr>
            </a:lvl2pPr>
            <a:lvl3pPr>
              <a:lnSpc>
                <a:spcPts val="2800"/>
              </a:lnSpc>
              <a:defRPr sz="1600">
                <a:solidFill>
                  <a:schemeClr val="bg1"/>
                </a:solidFill>
                <a:latin typeface="+mn-lt"/>
              </a:defRPr>
            </a:lvl3pPr>
            <a:lvl4pPr>
              <a:lnSpc>
                <a:spcPts val="2800"/>
              </a:lnSpc>
              <a:defRPr sz="1400">
                <a:solidFill>
                  <a:schemeClr val="bg1"/>
                </a:solidFill>
                <a:latin typeface="+mn-lt"/>
              </a:defRPr>
            </a:lvl4pPr>
            <a:lvl5pPr>
              <a:defRPr>
                <a:solidFill>
                  <a:schemeClr val="bg1"/>
                </a:solidFill>
                <a:latin typeface="Barlow Medium" panose="00000600000000000000" pitchFamily="2" charset="0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F618A0C1-5455-DD59-074F-AF993A6911D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03203" y="2136530"/>
            <a:ext cx="5259388" cy="824157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A657F790-2E57-7248-DAE0-C2F7A99AD1A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04792" y="3146611"/>
            <a:ext cx="5259388" cy="2798777"/>
          </a:xfrm>
        </p:spPr>
        <p:txBody>
          <a:bodyPr/>
          <a:lstStyle>
            <a:lvl1pPr>
              <a:lnSpc>
                <a:spcPts val="2800"/>
              </a:lnSpc>
              <a:defRPr sz="2000">
                <a:solidFill>
                  <a:schemeClr val="bg1"/>
                </a:solidFill>
                <a:latin typeface="+mn-lt"/>
              </a:defRPr>
            </a:lvl1pPr>
            <a:lvl2pPr>
              <a:lnSpc>
                <a:spcPts val="2800"/>
              </a:lnSpc>
              <a:defRPr sz="1800">
                <a:solidFill>
                  <a:schemeClr val="bg1"/>
                </a:solidFill>
                <a:latin typeface="+mn-lt"/>
              </a:defRPr>
            </a:lvl2pPr>
            <a:lvl3pPr>
              <a:lnSpc>
                <a:spcPts val="2800"/>
              </a:lnSpc>
              <a:defRPr sz="1600">
                <a:solidFill>
                  <a:schemeClr val="bg1"/>
                </a:solidFill>
                <a:latin typeface="+mn-lt"/>
              </a:defRPr>
            </a:lvl3pPr>
            <a:lvl4pPr>
              <a:lnSpc>
                <a:spcPts val="2800"/>
              </a:lnSpc>
              <a:defRPr sz="1400">
                <a:solidFill>
                  <a:schemeClr val="bg1"/>
                </a:solidFill>
                <a:latin typeface="+mn-lt"/>
              </a:defRPr>
            </a:lvl4pPr>
            <a:lvl5pPr>
              <a:defRPr>
                <a:solidFill>
                  <a:schemeClr val="bg1"/>
                </a:solidFill>
                <a:latin typeface="Barlow Medium" panose="00000600000000000000" pitchFamily="2" charset="0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pic>
        <p:nvPicPr>
          <p:cNvPr id="12" name="Kuva 11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5B9FE5FD-53AB-61C0-438B-F10D8D4A2FB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23047" y="5945388"/>
            <a:ext cx="2356505" cy="912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6596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3" orient="horz" pos="3748" userDrawn="1">
          <p15:clr>
            <a:srgbClr val="FBAE40"/>
          </p15:clr>
        </p15:guide>
        <p15:guide id="4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ksi sisältökohde-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>
            <a:extLst>
              <a:ext uri="{FF2B5EF4-FFF2-40B4-BE49-F238E27FC236}">
                <a16:creationId xmlns:a16="http://schemas.microsoft.com/office/drawing/2014/main" id="{E3CC929E-CCB0-3212-0520-3D83917B2C0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0A9CEB7-95B4-E0E7-8DE7-D27DAC1DEE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7124" y="2105881"/>
            <a:ext cx="10225089" cy="3848299"/>
          </a:xfrm>
        </p:spPr>
        <p:txBody>
          <a:bodyPr/>
          <a:lstStyle>
            <a:lvl1pPr>
              <a:lnSpc>
                <a:spcPts val="2800"/>
              </a:lnSpc>
              <a:defRPr sz="2000">
                <a:solidFill>
                  <a:schemeClr val="bg1"/>
                </a:solidFill>
                <a:latin typeface="Barlow" panose="00000500000000000000" pitchFamily="2" charset="0"/>
              </a:defRPr>
            </a:lvl1pPr>
            <a:lvl2pPr>
              <a:lnSpc>
                <a:spcPts val="2800"/>
              </a:lnSpc>
              <a:defRPr sz="2000">
                <a:solidFill>
                  <a:schemeClr val="bg1"/>
                </a:solidFill>
                <a:latin typeface="Barlow" panose="00000500000000000000" pitchFamily="2" charset="0"/>
              </a:defRPr>
            </a:lvl2pPr>
            <a:lvl3pPr>
              <a:lnSpc>
                <a:spcPts val="2800"/>
              </a:lnSpc>
              <a:defRPr sz="1800">
                <a:solidFill>
                  <a:schemeClr val="bg1"/>
                </a:solidFill>
                <a:latin typeface="Barlow" panose="00000500000000000000" pitchFamily="2" charset="0"/>
              </a:defRPr>
            </a:lvl3pPr>
            <a:lvl4pPr>
              <a:lnSpc>
                <a:spcPts val="2800"/>
              </a:lnSpc>
              <a:defRPr>
                <a:solidFill>
                  <a:schemeClr val="bg1"/>
                </a:solidFill>
                <a:latin typeface="Barlow" panose="00000500000000000000" pitchFamily="2" charset="0"/>
              </a:defRPr>
            </a:lvl4pPr>
            <a:lvl5pPr>
              <a:lnSpc>
                <a:spcPts val="2800"/>
              </a:lnSpc>
              <a:defRPr>
                <a:solidFill>
                  <a:schemeClr val="bg1"/>
                </a:solidFill>
                <a:latin typeface="Barlow" panose="00000500000000000000" pitchFamily="2" charset="0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pic>
        <p:nvPicPr>
          <p:cNvPr id="8" name="Kuva 7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16A95263-03D6-A4C1-F677-CA393343B71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23047" y="5945388"/>
            <a:ext cx="2356505" cy="912612"/>
          </a:xfrm>
          <a:prstGeom prst="rect">
            <a:avLst/>
          </a:prstGeom>
        </p:spPr>
      </p:pic>
      <p:sp>
        <p:nvSpPr>
          <p:cNvPr id="11" name="Otsikko 1">
            <a:extLst>
              <a:ext uri="{FF2B5EF4-FFF2-40B4-BE49-F238E27FC236}">
                <a16:creationId xmlns:a16="http://schemas.microsoft.com/office/drawing/2014/main" id="{1F656EB9-BCCF-8ABF-9581-0ED48136B3E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27125" y="1202061"/>
            <a:ext cx="10225088" cy="742056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fi-FI" dirty="0"/>
              <a:t>Otsikko 40 pt ja enintään kahdella rivillä</a:t>
            </a:r>
          </a:p>
        </p:txBody>
      </p:sp>
    </p:spTree>
    <p:extLst>
      <p:ext uri="{BB962C8B-B14F-4D97-AF65-F5344CB8AC3E}">
        <p14:creationId xmlns:p14="http://schemas.microsoft.com/office/powerpoint/2010/main" val="37557151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321" userDrawn="1">
          <p15:clr>
            <a:srgbClr val="FBAE40"/>
          </p15:clr>
        </p15:guide>
        <p15:guide id="2" pos="710" userDrawn="1">
          <p15:clr>
            <a:srgbClr val="FBAE40"/>
          </p15:clr>
        </p15:guide>
        <p15:guide id="3" pos="3681" userDrawn="1">
          <p15:clr>
            <a:srgbClr val="FBAE40"/>
          </p15:clr>
        </p15:guide>
        <p15:guide id="4" orient="horz" pos="30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-kuva-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Kuva 11">
            <a:extLst>
              <a:ext uri="{FF2B5EF4-FFF2-40B4-BE49-F238E27FC236}">
                <a16:creationId xmlns:a16="http://schemas.microsoft.com/office/drawing/2014/main" id="{F065E66A-EABE-4C7C-E811-BBECC01968FA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0A9CEB7-95B4-E0E7-8DE7-D27DAC1DEE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7125" y="2105881"/>
            <a:ext cx="4708900" cy="3848299"/>
          </a:xfrm>
        </p:spPr>
        <p:txBody>
          <a:bodyPr/>
          <a:lstStyle>
            <a:lvl1pPr>
              <a:lnSpc>
                <a:spcPct val="100000"/>
              </a:lnSpc>
              <a:defRPr sz="2000">
                <a:solidFill>
                  <a:schemeClr val="bg1"/>
                </a:solidFill>
                <a:latin typeface="Barlow" panose="00000500000000000000" pitchFamily="2" charset="0"/>
              </a:defRPr>
            </a:lvl1pPr>
            <a:lvl2pPr>
              <a:lnSpc>
                <a:spcPct val="100000"/>
              </a:lnSpc>
              <a:defRPr sz="2000">
                <a:solidFill>
                  <a:schemeClr val="bg1"/>
                </a:solidFill>
                <a:latin typeface="Barlow" panose="00000500000000000000" pitchFamily="2" charset="0"/>
              </a:defRPr>
            </a:lvl2pPr>
            <a:lvl3pPr>
              <a:lnSpc>
                <a:spcPct val="100000"/>
              </a:lnSpc>
              <a:defRPr sz="1800">
                <a:solidFill>
                  <a:schemeClr val="bg1"/>
                </a:solidFill>
                <a:latin typeface="Barlow" panose="00000500000000000000" pitchFamily="2" charset="0"/>
              </a:defRPr>
            </a:lvl3pPr>
            <a:lvl4pPr>
              <a:lnSpc>
                <a:spcPct val="100000"/>
              </a:lnSpc>
              <a:defRPr>
                <a:solidFill>
                  <a:schemeClr val="bg1"/>
                </a:solidFill>
                <a:latin typeface="Barlow" panose="00000500000000000000" pitchFamily="2" charset="0"/>
              </a:defRPr>
            </a:lvl4pPr>
            <a:lvl5pPr>
              <a:lnSpc>
                <a:spcPct val="100000"/>
              </a:lnSpc>
              <a:defRPr>
                <a:solidFill>
                  <a:schemeClr val="bg1"/>
                </a:solidFill>
                <a:latin typeface="Barlow" panose="00000500000000000000" pitchFamily="2" charset="0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Kuvan paikkamerkki 8">
            <a:extLst>
              <a:ext uri="{FF2B5EF4-FFF2-40B4-BE49-F238E27FC236}">
                <a16:creationId xmlns:a16="http://schemas.microsoft.com/office/drawing/2014/main" id="{3DB6A97F-1796-CBF8-C2F7-48EE0FE20F6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348413" y="2105880"/>
            <a:ext cx="5003800" cy="384928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pic>
        <p:nvPicPr>
          <p:cNvPr id="8" name="Kuva 7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16A95263-03D6-A4C1-F677-CA393343B71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23047" y="5945388"/>
            <a:ext cx="2356505" cy="912612"/>
          </a:xfrm>
          <a:prstGeom prst="rect">
            <a:avLst/>
          </a:prstGeom>
        </p:spPr>
      </p:pic>
      <p:sp>
        <p:nvSpPr>
          <p:cNvPr id="7" name="Otsikko 1">
            <a:extLst>
              <a:ext uri="{FF2B5EF4-FFF2-40B4-BE49-F238E27FC236}">
                <a16:creationId xmlns:a16="http://schemas.microsoft.com/office/drawing/2014/main" id="{5A76D5EC-93EE-731D-0E91-0917875824A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27125" y="1202061"/>
            <a:ext cx="10225088" cy="742056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fi-FI" dirty="0"/>
              <a:t>Otsikko 40 pt ja enintään kahdella rivillä</a:t>
            </a:r>
          </a:p>
        </p:txBody>
      </p:sp>
    </p:spTree>
    <p:extLst>
      <p:ext uri="{BB962C8B-B14F-4D97-AF65-F5344CB8AC3E}">
        <p14:creationId xmlns:p14="http://schemas.microsoft.com/office/powerpoint/2010/main" val="41580485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321">
          <p15:clr>
            <a:srgbClr val="FBAE40"/>
          </p15:clr>
        </p15:guide>
        <p15:guide id="2" pos="710">
          <p15:clr>
            <a:srgbClr val="FBAE40"/>
          </p15:clr>
        </p15:guide>
        <p15:guide id="3" pos="368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neljä kuvaa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Kuva 12">
            <a:extLst>
              <a:ext uri="{FF2B5EF4-FFF2-40B4-BE49-F238E27FC236}">
                <a16:creationId xmlns:a16="http://schemas.microsoft.com/office/drawing/2014/main" id="{289584B5-315E-5ACC-6F53-A2D7D37B2A94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7" name="Sisällön paikkamerkki 2">
            <a:extLst>
              <a:ext uri="{FF2B5EF4-FFF2-40B4-BE49-F238E27FC236}">
                <a16:creationId xmlns:a16="http://schemas.microsoft.com/office/drawing/2014/main" id="{37872FC2-D5A2-1B70-29C7-73A2CDEDFD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7125" y="2107622"/>
            <a:ext cx="4716464" cy="3837766"/>
          </a:xfrm>
        </p:spPr>
        <p:txBody>
          <a:bodyPr/>
          <a:lstStyle>
            <a:lvl1pPr>
              <a:lnSpc>
                <a:spcPct val="100000"/>
              </a:lnSpc>
              <a:defRPr sz="2000">
                <a:solidFill>
                  <a:schemeClr val="bg1"/>
                </a:solidFill>
                <a:latin typeface="Barlow" panose="00000500000000000000" pitchFamily="2" charset="0"/>
              </a:defRPr>
            </a:lvl1pPr>
            <a:lvl2pPr>
              <a:lnSpc>
                <a:spcPct val="100000"/>
              </a:lnSpc>
              <a:defRPr sz="2000">
                <a:solidFill>
                  <a:schemeClr val="bg1"/>
                </a:solidFill>
                <a:latin typeface="Barlow" panose="00000500000000000000" pitchFamily="2" charset="0"/>
              </a:defRPr>
            </a:lvl2pPr>
            <a:lvl3pPr>
              <a:lnSpc>
                <a:spcPct val="100000"/>
              </a:lnSpc>
              <a:defRPr sz="1800">
                <a:solidFill>
                  <a:schemeClr val="bg1"/>
                </a:solidFill>
                <a:latin typeface="Barlow" panose="00000500000000000000" pitchFamily="2" charset="0"/>
              </a:defRPr>
            </a:lvl3pPr>
            <a:lvl4pPr>
              <a:lnSpc>
                <a:spcPct val="100000"/>
              </a:lnSpc>
              <a:defRPr sz="1800">
                <a:solidFill>
                  <a:schemeClr val="bg1"/>
                </a:solidFill>
                <a:latin typeface="Barlow" panose="00000500000000000000" pitchFamily="2" charset="0"/>
              </a:defRPr>
            </a:lvl4pPr>
            <a:lvl5pPr>
              <a:lnSpc>
                <a:spcPct val="100000"/>
              </a:lnSpc>
              <a:defRPr sz="1800">
                <a:solidFill>
                  <a:schemeClr val="bg1"/>
                </a:solidFill>
                <a:latin typeface="Barlow" panose="00000500000000000000" pitchFamily="2" charset="0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Kuvan paikkamerkki 8">
            <a:extLst>
              <a:ext uri="{FF2B5EF4-FFF2-40B4-BE49-F238E27FC236}">
                <a16:creationId xmlns:a16="http://schemas.microsoft.com/office/drawing/2014/main" id="{5DC384FA-9C36-836B-3EBC-E67A0406A5E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348412" y="2098386"/>
            <a:ext cx="2284889" cy="176241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6" name="Kuvan paikkamerkki 8">
            <a:extLst>
              <a:ext uri="{FF2B5EF4-FFF2-40B4-BE49-F238E27FC236}">
                <a16:creationId xmlns:a16="http://schemas.microsoft.com/office/drawing/2014/main" id="{F72CBC32-EE0C-74BE-98A8-803D8E6B694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348412" y="3971638"/>
            <a:ext cx="2284889" cy="196799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7" name="Kuvan paikkamerkki 8">
            <a:extLst>
              <a:ext uri="{FF2B5EF4-FFF2-40B4-BE49-F238E27FC236}">
                <a16:creationId xmlns:a16="http://schemas.microsoft.com/office/drawing/2014/main" id="{733BBD9F-DE1C-4576-BB96-DB55087E361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833168" y="2098386"/>
            <a:ext cx="2519045" cy="176241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8" name="Kuvan paikkamerkki 8">
            <a:extLst>
              <a:ext uri="{FF2B5EF4-FFF2-40B4-BE49-F238E27FC236}">
                <a16:creationId xmlns:a16="http://schemas.microsoft.com/office/drawing/2014/main" id="{F2233DBB-CD2E-2CFB-4E79-3077ACF6E224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833168" y="3971638"/>
            <a:ext cx="2519045" cy="196799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pic>
        <p:nvPicPr>
          <p:cNvPr id="3" name="Kuva 2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D4800A7F-EEB5-76C5-27EA-A7BD02C7CD6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23047" y="5945388"/>
            <a:ext cx="2356505" cy="912612"/>
          </a:xfrm>
          <a:prstGeom prst="rect">
            <a:avLst/>
          </a:prstGeom>
        </p:spPr>
      </p:pic>
      <p:sp>
        <p:nvSpPr>
          <p:cNvPr id="12" name="Otsikko 1">
            <a:extLst>
              <a:ext uri="{FF2B5EF4-FFF2-40B4-BE49-F238E27FC236}">
                <a16:creationId xmlns:a16="http://schemas.microsoft.com/office/drawing/2014/main" id="{5BAECC91-BC35-474B-B985-B7D23E4BE38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27125" y="1202061"/>
            <a:ext cx="10225088" cy="742056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fi-FI" dirty="0"/>
              <a:t>Otsikko 40 pt ja enintään kahdella rivillä</a:t>
            </a:r>
          </a:p>
        </p:txBody>
      </p:sp>
    </p:spTree>
    <p:extLst>
      <p:ext uri="{BB962C8B-B14F-4D97-AF65-F5344CB8AC3E}">
        <p14:creationId xmlns:p14="http://schemas.microsoft.com/office/powerpoint/2010/main" val="5486829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321" userDrawn="1">
          <p15:clr>
            <a:srgbClr val="FBAE40"/>
          </p15:clr>
        </p15:guide>
        <p15:guide id="2" pos="710" userDrawn="1">
          <p15:clr>
            <a:srgbClr val="FBAE40"/>
          </p15:clr>
        </p15:guide>
        <p15:guide id="3" pos="3681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lmis-kuva-1-sisältö-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>
            <a:extLst>
              <a:ext uri="{FF2B5EF4-FFF2-40B4-BE49-F238E27FC236}">
                <a16:creationId xmlns:a16="http://schemas.microsoft.com/office/drawing/2014/main" id="{A5E4CED6-3520-DE04-5311-FA53D7463A4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7" name="Tekstin paikkamerkki 33">
            <a:extLst>
              <a:ext uri="{FF2B5EF4-FFF2-40B4-BE49-F238E27FC236}">
                <a16:creationId xmlns:a16="http://schemas.microsoft.com/office/drawing/2014/main" id="{82D6ABFE-F671-48CA-5748-01F483978B7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27124" y="2101633"/>
            <a:ext cx="4716464" cy="983083"/>
          </a:xfrm>
        </p:spPr>
        <p:txBody>
          <a:bodyPr/>
          <a:lstStyle>
            <a:lvl1pPr marL="0" indent="0">
              <a:lnSpc>
                <a:spcPts val="3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fi-FI" sz="2800" dirty="0"/>
              <a:t>Väliotsikko 28 pt ja</a:t>
            </a:r>
          </a:p>
          <a:p>
            <a:r>
              <a:rPr lang="fi-FI" sz="2800" dirty="0"/>
              <a:t>enintään kahdella rivillä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95A8093-4018-0BC3-1F31-3F78A31D1B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7123" y="3429000"/>
            <a:ext cx="4716465" cy="2916238"/>
          </a:xfrm>
        </p:spPr>
        <p:txBody>
          <a:bodyPr/>
          <a:lstStyle>
            <a:lvl1pPr>
              <a:defRPr sz="2000">
                <a:solidFill>
                  <a:schemeClr val="bg1"/>
                </a:solidFill>
                <a:latin typeface="Barlow" panose="00000500000000000000" pitchFamily="2" charset="0"/>
              </a:defRPr>
            </a:lvl1pPr>
            <a:lvl2pPr>
              <a:defRPr sz="1800">
                <a:solidFill>
                  <a:schemeClr val="bg1"/>
                </a:solidFill>
                <a:latin typeface="Barlow" panose="00000500000000000000" pitchFamily="2" charset="0"/>
              </a:defRPr>
            </a:lvl2pPr>
            <a:lvl3pPr>
              <a:defRPr sz="1600">
                <a:solidFill>
                  <a:schemeClr val="bg1"/>
                </a:solidFill>
                <a:latin typeface="Barlow" panose="00000500000000000000" pitchFamily="2" charset="0"/>
              </a:defRPr>
            </a:lvl3pPr>
            <a:lvl4pPr>
              <a:defRPr sz="1400">
                <a:solidFill>
                  <a:schemeClr val="bg1"/>
                </a:solidFill>
                <a:latin typeface="Barlow" panose="00000500000000000000" pitchFamily="2" charset="0"/>
              </a:defRPr>
            </a:lvl4pPr>
            <a:lvl5pPr>
              <a:defRPr sz="1200">
                <a:solidFill>
                  <a:schemeClr val="bg1"/>
                </a:solidFill>
                <a:latin typeface="Barlow" panose="00000500000000000000" pitchFamily="2" charset="0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8" name="Otsikko 1">
            <a:extLst>
              <a:ext uri="{FF2B5EF4-FFF2-40B4-BE49-F238E27FC236}">
                <a16:creationId xmlns:a16="http://schemas.microsoft.com/office/drawing/2014/main" id="{7DADD4A6-5C92-F92E-E046-A52DAB946D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27124" y="476457"/>
            <a:ext cx="7157699" cy="1215335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fi-FI" dirty="0"/>
              <a:t>Otsikko 40 pt ja </a:t>
            </a:r>
            <a:br>
              <a:rPr lang="fi-FI" dirty="0"/>
            </a:br>
            <a:r>
              <a:rPr lang="fi-FI" dirty="0"/>
              <a:t>enintään kahdella rivillä</a:t>
            </a:r>
          </a:p>
        </p:txBody>
      </p:sp>
      <p:pic>
        <p:nvPicPr>
          <p:cNvPr id="12" name="Kuva 11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6EEB7477-D65B-3858-E900-78DDF446730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09822" y="5947866"/>
            <a:ext cx="2356505" cy="912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5813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321" userDrawn="1">
          <p15:clr>
            <a:srgbClr val="FBAE40"/>
          </p15:clr>
        </p15:guide>
        <p15:guide id="2" pos="710" userDrawn="1">
          <p15:clr>
            <a:srgbClr val="FBAE40"/>
          </p15:clr>
        </p15:guide>
        <p15:guide id="3" pos="3681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lmis-kuva-2-sisältö-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 descr="Kuva, joka sisältää kohteen teksti, peruukki&#10;&#10;Kuvaus luotu automaattisesti">
            <a:extLst>
              <a:ext uri="{FF2B5EF4-FFF2-40B4-BE49-F238E27FC236}">
                <a16:creationId xmlns:a16="http://schemas.microsoft.com/office/drawing/2014/main" id="{23B83FAB-05F3-C928-D47C-9BF840F9D69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2" name="Kuva 11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6EEB7477-D65B-3858-E900-78DDF446730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09822" y="5947866"/>
            <a:ext cx="2356505" cy="912612"/>
          </a:xfrm>
          <a:prstGeom prst="rect">
            <a:avLst/>
          </a:prstGeom>
        </p:spPr>
      </p:pic>
      <p:sp>
        <p:nvSpPr>
          <p:cNvPr id="5" name="Tekstin paikkamerkki 33">
            <a:extLst>
              <a:ext uri="{FF2B5EF4-FFF2-40B4-BE49-F238E27FC236}">
                <a16:creationId xmlns:a16="http://schemas.microsoft.com/office/drawing/2014/main" id="{6DC7DDBB-405A-0DAA-C44E-A180F50662E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27124" y="2101633"/>
            <a:ext cx="4716464" cy="983083"/>
          </a:xfrm>
        </p:spPr>
        <p:txBody>
          <a:bodyPr/>
          <a:lstStyle>
            <a:lvl1pPr marL="0" indent="0">
              <a:lnSpc>
                <a:spcPts val="3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fi-FI" sz="2800" dirty="0"/>
              <a:t>Väliotsikko 28 pt ja</a:t>
            </a:r>
          </a:p>
          <a:p>
            <a:r>
              <a:rPr lang="fi-FI" sz="2800" dirty="0"/>
              <a:t>enintään kahdella rivillä</a:t>
            </a:r>
          </a:p>
        </p:txBody>
      </p:sp>
      <p:sp>
        <p:nvSpPr>
          <p:cNvPr id="6" name="Sisällön paikkamerkki 2">
            <a:extLst>
              <a:ext uri="{FF2B5EF4-FFF2-40B4-BE49-F238E27FC236}">
                <a16:creationId xmlns:a16="http://schemas.microsoft.com/office/drawing/2014/main" id="{C307492B-7F37-97CB-D6FF-4AE570B95E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7123" y="3429000"/>
            <a:ext cx="4716465" cy="2916238"/>
          </a:xfrm>
        </p:spPr>
        <p:txBody>
          <a:bodyPr/>
          <a:lstStyle>
            <a:lvl1pPr>
              <a:defRPr sz="2000">
                <a:solidFill>
                  <a:schemeClr val="bg1"/>
                </a:solidFill>
                <a:latin typeface="Barlow" panose="00000500000000000000" pitchFamily="2" charset="0"/>
              </a:defRPr>
            </a:lvl1pPr>
            <a:lvl2pPr>
              <a:defRPr sz="1800">
                <a:solidFill>
                  <a:schemeClr val="bg1"/>
                </a:solidFill>
                <a:latin typeface="Barlow" panose="00000500000000000000" pitchFamily="2" charset="0"/>
              </a:defRPr>
            </a:lvl2pPr>
            <a:lvl3pPr>
              <a:defRPr sz="1600">
                <a:solidFill>
                  <a:schemeClr val="bg1"/>
                </a:solidFill>
                <a:latin typeface="Barlow" panose="00000500000000000000" pitchFamily="2" charset="0"/>
              </a:defRPr>
            </a:lvl3pPr>
            <a:lvl4pPr>
              <a:defRPr sz="1400">
                <a:solidFill>
                  <a:schemeClr val="bg1"/>
                </a:solidFill>
                <a:latin typeface="Barlow" panose="00000500000000000000" pitchFamily="2" charset="0"/>
              </a:defRPr>
            </a:lvl4pPr>
            <a:lvl5pPr>
              <a:defRPr sz="1200">
                <a:solidFill>
                  <a:schemeClr val="bg1"/>
                </a:solidFill>
                <a:latin typeface="Barlow" panose="00000500000000000000" pitchFamily="2" charset="0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7" name="Otsikko 1">
            <a:extLst>
              <a:ext uri="{FF2B5EF4-FFF2-40B4-BE49-F238E27FC236}">
                <a16:creationId xmlns:a16="http://schemas.microsoft.com/office/drawing/2014/main" id="{42B85A08-6A11-3EBF-E71A-AB8642DAE74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27124" y="476457"/>
            <a:ext cx="7157699" cy="1215335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fi-FI" dirty="0"/>
              <a:t>Otsikko 40 pt ja </a:t>
            </a:r>
            <a:br>
              <a:rPr lang="fi-FI" dirty="0"/>
            </a:br>
            <a:r>
              <a:rPr lang="fi-FI" dirty="0"/>
              <a:t>enintään kahdella rivillä</a:t>
            </a:r>
          </a:p>
        </p:txBody>
      </p:sp>
    </p:spTree>
    <p:extLst>
      <p:ext uri="{BB962C8B-B14F-4D97-AF65-F5344CB8AC3E}">
        <p14:creationId xmlns:p14="http://schemas.microsoft.com/office/powerpoint/2010/main" val="9041656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321">
          <p15:clr>
            <a:srgbClr val="FBAE40"/>
          </p15:clr>
        </p15:guide>
        <p15:guide id="2" pos="710">
          <p15:clr>
            <a:srgbClr val="FBAE40"/>
          </p15:clr>
        </p15:guide>
        <p15:guide id="3" pos="368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lmis-kuva-3-sisältö-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DDCD2A77-770F-957E-3233-0271C105070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2" name="Kuva 11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6EEB7477-D65B-3858-E900-78DDF446730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09822" y="5947866"/>
            <a:ext cx="2356505" cy="912612"/>
          </a:xfrm>
          <a:prstGeom prst="rect">
            <a:avLst/>
          </a:prstGeom>
        </p:spPr>
      </p:pic>
      <p:sp>
        <p:nvSpPr>
          <p:cNvPr id="2" name="Tekstin paikkamerkki 33">
            <a:extLst>
              <a:ext uri="{FF2B5EF4-FFF2-40B4-BE49-F238E27FC236}">
                <a16:creationId xmlns:a16="http://schemas.microsoft.com/office/drawing/2014/main" id="{55A6C3F2-55BD-4F17-9B93-72B5C3CFA79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27124" y="2101633"/>
            <a:ext cx="4716464" cy="983083"/>
          </a:xfrm>
        </p:spPr>
        <p:txBody>
          <a:bodyPr/>
          <a:lstStyle>
            <a:lvl1pPr marL="0" indent="0">
              <a:lnSpc>
                <a:spcPts val="3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fi-FI" sz="2800" dirty="0"/>
              <a:t>Väliotsikko 28 pt ja</a:t>
            </a:r>
          </a:p>
          <a:p>
            <a:r>
              <a:rPr lang="fi-FI" sz="2800" dirty="0"/>
              <a:t>enintään kahdella rivillä</a:t>
            </a:r>
          </a:p>
        </p:txBody>
      </p:sp>
      <p:sp>
        <p:nvSpPr>
          <p:cNvPr id="4" name="Sisällön paikkamerkki 2">
            <a:extLst>
              <a:ext uri="{FF2B5EF4-FFF2-40B4-BE49-F238E27FC236}">
                <a16:creationId xmlns:a16="http://schemas.microsoft.com/office/drawing/2014/main" id="{744B29BB-B7CB-566B-A52B-56AD786517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7123" y="3429000"/>
            <a:ext cx="4716465" cy="2916238"/>
          </a:xfrm>
        </p:spPr>
        <p:txBody>
          <a:bodyPr/>
          <a:lstStyle>
            <a:lvl1pPr>
              <a:defRPr sz="2000">
                <a:solidFill>
                  <a:schemeClr val="bg1"/>
                </a:solidFill>
                <a:latin typeface="Barlow" panose="00000500000000000000" pitchFamily="2" charset="0"/>
              </a:defRPr>
            </a:lvl1pPr>
            <a:lvl2pPr>
              <a:defRPr sz="1800">
                <a:solidFill>
                  <a:schemeClr val="bg1"/>
                </a:solidFill>
                <a:latin typeface="Barlow" panose="00000500000000000000" pitchFamily="2" charset="0"/>
              </a:defRPr>
            </a:lvl2pPr>
            <a:lvl3pPr>
              <a:defRPr sz="1600">
                <a:solidFill>
                  <a:schemeClr val="bg1"/>
                </a:solidFill>
                <a:latin typeface="Barlow" panose="00000500000000000000" pitchFamily="2" charset="0"/>
              </a:defRPr>
            </a:lvl3pPr>
            <a:lvl4pPr>
              <a:defRPr sz="1400">
                <a:solidFill>
                  <a:schemeClr val="bg1"/>
                </a:solidFill>
                <a:latin typeface="Barlow" panose="00000500000000000000" pitchFamily="2" charset="0"/>
              </a:defRPr>
            </a:lvl4pPr>
            <a:lvl5pPr>
              <a:defRPr sz="1200">
                <a:solidFill>
                  <a:schemeClr val="bg1"/>
                </a:solidFill>
                <a:latin typeface="Barlow" panose="00000500000000000000" pitchFamily="2" charset="0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6" name="Otsikko 1">
            <a:extLst>
              <a:ext uri="{FF2B5EF4-FFF2-40B4-BE49-F238E27FC236}">
                <a16:creationId xmlns:a16="http://schemas.microsoft.com/office/drawing/2014/main" id="{4245CA2E-3DA9-DA56-3954-AA75AF0D3BF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27124" y="476457"/>
            <a:ext cx="7157699" cy="1215335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fi-FI" dirty="0"/>
              <a:t>Otsikko 40 pt ja </a:t>
            </a:r>
            <a:br>
              <a:rPr lang="fi-FI" dirty="0"/>
            </a:br>
            <a:r>
              <a:rPr lang="fi-FI" dirty="0"/>
              <a:t>enintään kahdella rivillä</a:t>
            </a:r>
          </a:p>
        </p:txBody>
      </p:sp>
    </p:spTree>
    <p:extLst>
      <p:ext uri="{BB962C8B-B14F-4D97-AF65-F5344CB8AC3E}">
        <p14:creationId xmlns:p14="http://schemas.microsoft.com/office/powerpoint/2010/main" val="6254568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321">
          <p15:clr>
            <a:srgbClr val="FBAE40"/>
          </p15:clr>
        </p15:guide>
        <p15:guide id="2" pos="710">
          <p15:clr>
            <a:srgbClr val="FBAE40"/>
          </p15:clr>
        </p15:guide>
        <p15:guide id="3" pos="368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890E4842-186B-8329-9297-BE439C7C50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76250"/>
            <a:ext cx="10515600" cy="12144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BDECCB19-B079-ABA2-0655-B66F35B64A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494586B7-4377-5416-17D1-D5625B02B07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04F5DD-0428-4A99-A95A-4988C2166D9D}" type="datetime1">
              <a:rPr lang="fi-FI" smtClean="0"/>
              <a:t>8.11.2023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E9EFF45-ED70-649B-E21B-8F348F1972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93634174-A89B-5723-C097-E12A84AB6C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93A61A-FFCB-477A-88E7-DF02BF9DBE9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96586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3" r:id="rId2"/>
    <p:sldLayoutId id="2147483661" r:id="rId3"/>
    <p:sldLayoutId id="2147483650" r:id="rId4"/>
    <p:sldLayoutId id="2147483665" r:id="rId5"/>
    <p:sldLayoutId id="2147483655" r:id="rId6"/>
    <p:sldLayoutId id="2147483651" r:id="rId7"/>
    <p:sldLayoutId id="2147483666" r:id="rId8"/>
    <p:sldLayoutId id="2147483667" r:id="rId9"/>
    <p:sldLayoutId id="2147483668" r:id="rId10"/>
    <p:sldLayoutId id="2147483669" r:id="rId11"/>
    <p:sldLayoutId id="2147483654" r:id="rId12"/>
    <p:sldLayoutId id="2147483656" r:id="rId13"/>
    <p:sldLayoutId id="2147483657" r:id="rId14"/>
    <p:sldLayoutId id="2147483658" r:id="rId15"/>
    <p:sldLayoutId id="2147483671" r:id="rId16"/>
    <p:sldLayoutId id="2147483672" r:id="rId17"/>
    <p:sldLayoutId id="2147483673" r:id="rId18"/>
    <p:sldLayoutId id="2147483674" r:id="rId19"/>
    <p:sldLayoutId id="2147483675" r:id="rId20"/>
    <p:sldLayoutId id="2147483676" r:id="rId21"/>
    <p:sldLayoutId id="2147483662" r:id="rId22"/>
    <p:sldLayoutId id="2147483663" r:id="rId23"/>
    <p:sldLayoutId id="2147483664" r:id="rId24"/>
    <p:sldLayoutId id="2147483660" r:id="rId25"/>
    <p:sldLayoutId id="2147483670" r:id="rId26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529" userDrawn="1">
          <p15:clr>
            <a:srgbClr val="F26B43"/>
          </p15:clr>
        </p15:guide>
        <p15:guide id="3" orient="horz" pos="3748" userDrawn="1">
          <p15:clr>
            <a:srgbClr val="F26B43"/>
          </p15:clr>
        </p15:guide>
        <p15:guide id="4" pos="3999" userDrawn="1">
          <p15:clr>
            <a:srgbClr val="F26B43"/>
          </p15:clr>
        </p15:guide>
        <p15:guide id="5" pos="710" userDrawn="1">
          <p15:clr>
            <a:srgbClr val="F26B43"/>
          </p15:clr>
        </p15:guide>
        <p15:guide id="6" pos="3681" userDrawn="1">
          <p15:clr>
            <a:srgbClr val="F26B43"/>
          </p15:clr>
        </p15:guide>
        <p15:guide id="7" orient="horz" pos="913" userDrawn="1">
          <p15:clr>
            <a:srgbClr val="F26B43"/>
          </p15:clr>
        </p15:guide>
        <p15:guide id="8" orient="horz" pos="1752" userDrawn="1">
          <p15:clr>
            <a:srgbClr val="F26B43"/>
          </p15:clr>
        </p15:guide>
        <p15:guide id="9" orient="horz" pos="3997" userDrawn="1">
          <p15:clr>
            <a:srgbClr val="F26B43"/>
          </p15:clr>
        </p15:guide>
        <p15:guide id="10" pos="3840" userDrawn="1">
          <p15:clr>
            <a:srgbClr val="F26B43"/>
          </p15:clr>
        </p15:guide>
        <p15:guide id="11" pos="7151" userDrawn="1">
          <p15:clr>
            <a:srgbClr val="F26B43"/>
          </p15:clr>
        </p15:guide>
        <p15:guide id="12" pos="6153" userDrawn="1">
          <p15:clr>
            <a:srgbClr val="F26B43"/>
          </p15:clr>
        </p15:guide>
        <p15:guide id="13" orient="horz" pos="1865" userDrawn="1">
          <p15:clr>
            <a:srgbClr val="F26B43"/>
          </p15:clr>
        </p15:guide>
        <p15:guide id="14" orient="horz" pos="30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0A0BA12E-8B8B-FCFF-F573-A4F8A322DCF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fi-FI" dirty="0"/>
              <a:t>Kuljetuspalvelujen tilannekatsaus</a:t>
            </a:r>
          </a:p>
        </p:txBody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B384EC75-544A-E03D-8E76-6CA70AA49FE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8580" y="5962040"/>
            <a:ext cx="2960022" cy="383198"/>
          </a:xfrm>
        </p:spPr>
        <p:txBody>
          <a:bodyPr/>
          <a:lstStyle/>
          <a:p>
            <a:fld id="{CED6A1AF-12B0-4C67-8CA4-4E22B18DC5D4}" type="datetime1">
              <a:rPr lang="fi-FI" smtClean="0"/>
              <a:t>8.11.2023</a:t>
            </a:fld>
            <a:r>
              <a:rPr lang="fi-FI" dirty="0"/>
              <a:t> Jussi Kaurala &amp; Henna Rautio</a:t>
            </a:r>
          </a:p>
        </p:txBody>
      </p:sp>
    </p:spTree>
    <p:extLst>
      <p:ext uri="{BB962C8B-B14F-4D97-AF65-F5344CB8AC3E}">
        <p14:creationId xmlns:p14="http://schemas.microsoft.com/office/powerpoint/2010/main" val="9748642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>
            <a:extLst>
              <a:ext uri="{FF2B5EF4-FFF2-40B4-BE49-F238E27FC236}">
                <a16:creationId xmlns:a16="http://schemas.microsoft.com/office/drawing/2014/main" id="{65084D8C-B294-3E72-36D2-0C02561E0D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7125" y="371160"/>
            <a:ext cx="10225088" cy="742056"/>
          </a:xfrm>
        </p:spPr>
        <p:txBody>
          <a:bodyPr>
            <a:normAutofit/>
          </a:bodyPr>
          <a:lstStyle/>
          <a:p>
            <a:r>
              <a:rPr lang="fi-FI" dirty="0"/>
              <a:t>Kiireettömät henkilökuljetukset</a:t>
            </a:r>
          </a:p>
        </p:txBody>
      </p:sp>
      <p:sp>
        <p:nvSpPr>
          <p:cNvPr id="2" name="Sisällön paikkamerkki 1">
            <a:extLst>
              <a:ext uri="{FF2B5EF4-FFF2-40B4-BE49-F238E27FC236}">
                <a16:creationId xmlns:a16="http://schemas.microsoft.com/office/drawing/2014/main" id="{B4BA8CF6-F1AC-BEC8-827D-A6E129E95C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7125" y="1113216"/>
            <a:ext cx="10225089" cy="5372701"/>
          </a:xfrm>
        </p:spPr>
        <p:txBody>
          <a:bodyPr>
            <a:noAutofit/>
          </a:bodyPr>
          <a:lstStyle/>
          <a:p>
            <a:r>
              <a:rPr lang="fi-FI" dirty="0"/>
              <a:t>Asiakasmäärät vuodessa keskimäärin 1900 (2022-2023)</a:t>
            </a:r>
          </a:p>
          <a:p>
            <a:r>
              <a:rPr lang="fi-FI" dirty="0"/>
              <a:t>Ajettuja kyytejä keskimäärin 9500 kpl/kk </a:t>
            </a:r>
          </a:p>
          <a:p>
            <a:pPr lvl="1"/>
            <a:r>
              <a:rPr lang="fi-FI" dirty="0"/>
              <a:t>Asiakkaiden itsetilaamat kyydit n. 70%</a:t>
            </a:r>
          </a:p>
          <a:p>
            <a:pPr lvl="1"/>
            <a:r>
              <a:rPr lang="fi-FI" dirty="0"/>
              <a:t>Vakituiset reittikuljetukset n. 24%</a:t>
            </a:r>
          </a:p>
          <a:p>
            <a:pPr lvl="1"/>
            <a:r>
              <a:rPr lang="fi-FI" dirty="0"/>
              <a:t>Laitossiirrot </a:t>
            </a:r>
            <a:r>
              <a:rPr lang="fi-FI" dirty="0" err="1"/>
              <a:t>ym</a:t>
            </a:r>
            <a:r>
              <a:rPr lang="fi-FI" dirty="0"/>
              <a:t> </a:t>
            </a:r>
            <a:r>
              <a:rPr lang="fi-FI" dirty="0" err="1"/>
              <a:t>EKHVA:n</a:t>
            </a:r>
            <a:r>
              <a:rPr lang="fi-FI" dirty="0"/>
              <a:t> omat kuljetukset n. 6%</a:t>
            </a:r>
          </a:p>
          <a:p>
            <a:r>
              <a:rPr lang="fi-FI" dirty="0"/>
              <a:t>Asiakaspalautteiden määrä keskimäärin 5,6 kpl/kk</a:t>
            </a:r>
          </a:p>
          <a:p>
            <a:r>
              <a:rPr lang="fi-FI" dirty="0"/>
              <a:t>VPL-asiakkaiden ikäjakauma:</a:t>
            </a:r>
          </a:p>
          <a:p>
            <a:pPr lvl="1"/>
            <a:r>
              <a:rPr lang="fi-FI" dirty="0"/>
              <a:t>0-24 v. 94</a:t>
            </a:r>
          </a:p>
          <a:p>
            <a:pPr lvl="1"/>
            <a:r>
              <a:rPr lang="fi-FI" dirty="0"/>
              <a:t>25-64 v. 565</a:t>
            </a:r>
          </a:p>
          <a:p>
            <a:pPr lvl="1"/>
            <a:r>
              <a:rPr lang="fi-FI" dirty="0"/>
              <a:t>65-74 v. 403</a:t>
            </a:r>
          </a:p>
          <a:p>
            <a:pPr lvl="1"/>
            <a:r>
              <a:rPr lang="fi-FI" dirty="0"/>
              <a:t>75-84- v. 441 </a:t>
            </a:r>
          </a:p>
          <a:p>
            <a:pPr lvl="1"/>
            <a:r>
              <a:rPr lang="fi-FI" dirty="0"/>
              <a:t>yli 85 v. 390</a:t>
            </a:r>
          </a:p>
          <a:p>
            <a:endParaRPr lang="fi-FI" dirty="0"/>
          </a:p>
          <a:p>
            <a:pPr marL="457200" lvl="1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619702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>
            <a:extLst>
              <a:ext uri="{FF2B5EF4-FFF2-40B4-BE49-F238E27FC236}">
                <a16:creationId xmlns:a16="http://schemas.microsoft.com/office/drawing/2014/main" id="{65084D8C-B294-3E72-36D2-0C02561E0D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7125" y="903820"/>
            <a:ext cx="10225088" cy="742056"/>
          </a:xfrm>
        </p:spPr>
        <p:txBody>
          <a:bodyPr>
            <a:normAutofit/>
          </a:bodyPr>
          <a:lstStyle/>
          <a:p>
            <a:r>
              <a:rPr lang="fi-FI" dirty="0"/>
              <a:t>Välitysjärjestelmä</a:t>
            </a:r>
          </a:p>
        </p:txBody>
      </p:sp>
      <p:sp>
        <p:nvSpPr>
          <p:cNvPr id="2" name="Sisällön paikkamerkki 1">
            <a:extLst>
              <a:ext uri="{FF2B5EF4-FFF2-40B4-BE49-F238E27FC236}">
                <a16:creationId xmlns:a16="http://schemas.microsoft.com/office/drawing/2014/main" id="{B4BA8CF6-F1AC-BEC8-827D-A6E129E95C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7124" y="1938101"/>
            <a:ext cx="10225089" cy="3848299"/>
          </a:xfrm>
        </p:spPr>
        <p:txBody>
          <a:bodyPr>
            <a:noAutofit/>
          </a:bodyPr>
          <a:lstStyle/>
          <a:p>
            <a:r>
              <a:rPr lang="fi-FI" dirty="0"/>
              <a:t>Välityspalvelun tuottaa Taksi Helsinki, sopimus voimassa toistaiseksi 6 kk irtisanomisajalla</a:t>
            </a:r>
          </a:p>
          <a:p>
            <a:r>
              <a:rPr lang="fi-FI" dirty="0"/>
              <a:t>Sopimusautoilijoita tällä sopimuskaudella on 57 kpl sekä muutama ylivuotoautoilija, sopimukset voimassa 31.12.2024 asti</a:t>
            </a:r>
          </a:p>
          <a:p>
            <a:r>
              <a:rPr lang="fi-FI" dirty="0"/>
              <a:t>Autoja yhteensä 127 kpl </a:t>
            </a:r>
          </a:p>
          <a:p>
            <a:r>
              <a:rPr lang="fi-FI" dirty="0"/>
              <a:t>Kyytien yhdistely-% keskimäärin 18% </a:t>
            </a:r>
          </a:p>
          <a:p>
            <a:r>
              <a:rPr lang="fi-FI" dirty="0"/>
              <a:t>Keskimääräinen kyytien onnistumisprosentti on yli 99%, laskennassa on huomioita kuljetukset jotka perutaan ennen noutoaikaa (näitä n. 4%/kk)</a:t>
            </a:r>
          </a:p>
          <a:p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7321856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>
            <a:extLst>
              <a:ext uri="{FF2B5EF4-FFF2-40B4-BE49-F238E27FC236}">
                <a16:creationId xmlns:a16="http://schemas.microsoft.com/office/drawing/2014/main" id="{22859B30-95D7-1478-23B4-405BB2EA4F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7124" y="813732"/>
            <a:ext cx="10225089" cy="5905849"/>
          </a:xfrm>
        </p:spPr>
        <p:txBody>
          <a:bodyPr>
            <a:normAutofit/>
          </a:bodyPr>
          <a:lstStyle/>
          <a:p>
            <a:r>
              <a:rPr lang="fi-FI" dirty="0"/>
              <a:t>Kuljetusalueita yhteensä 11 kpl joihin autoilijat tarjoavat alennusprosentin -&gt; etusijajärjestys</a:t>
            </a:r>
          </a:p>
          <a:p>
            <a:r>
              <a:rPr lang="fi-FI" dirty="0"/>
              <a:t>Välitysajat vaihtelevat kuljetusalueittain sekä päivä- ja yöaikojen mukaisesti (20-90min)</a:t>
            </a:r>
          </a:p>
          <a:p>
            <a:r>
              <a:rPr lang="fi-FI" dirty="0"/>
              <a:t>Tilaukset näkyvät autoille reilusti ennen tilausten aukeamisaikaa</a:t>
            </a:r>
          </a:p>
          <a:p>
            <a:r>
              <a:rPr lang="fi-FI" dirty="0"/>
              <a:t>Välitysaikojen muuttaminen kesken sopimuskauden on mahdollista ja muutoksia tehdään joka vuosi -&gt;tavoitteena optimiaikojen löytäminen, joiden sisällä noutoaika vielä toteutuu sekä autoilijat hyväksyvät kuljetuksen</a:t>
            </a:r>
          </a:p>
          <a:p>
            <a:r>
              <a:rPr lang="fi-FI" dirty="0"/>
              <a:t>Tilausten ennakkoon jakaminen, esimerkkejä:</a:t>
            </a:r>
          </a:p>
          <a:p>
            <a:pPr lvl="1"/>
            <a:r>
              <a:rPr lang="fi-FI" dirty="0"/>
              <a:t>Kuljetukset rautatieasemalle, linja-autoasemalle, lentokentälle </a:t>
            </a:r>
          </a:p>
          <a:p>
            <a:pPr lvl="1"/>
            <a:r>
              <a:rPr lang="fi-FI" dirty="0"/>
              <a:t>Yöllä käynnistyvät kuljetukset </a:t>
            </a:r>
          </a:p>
          <a:p>
            <a:pPr lvl="1"/>
            <a:r>
              <a:rPr lang="fi-FI" dirty="0" err="1"/>
              <a:t>EKHVA:n</a:t>
            </a:r>
            <a:r>
              <a:rPr lang="fi-FI" dirty="0"/>
              <a:t> ulkopuolelle suuntautuvat meno-paluukuljetukset</a:t>
            </a:r>
          </a:p>
          <a:p>
            <a:pPr lvl="1"/>
            <a:r>
              <a:rPr lang="fi-FI" dirty="0"/>
              <a:t>Tiettyjen kuntien ennakkoon tilatut </a:t>
            </a:r>
            <a:r>
              <a:rPr lang="fi-FI" dirty="0" err="1"/>
              <a:t>vkl</a:t>
            </a:r>
            <a:r>
              <a:rPr lang="fi-FI" dirty="0"/>
              <a:t> kyydit</a:t>
            </a:r>
          </a:p>
          <a:p>
            <a:pPr lvl="1"/>
            <a:r>
              <a:rPr lang="fi-FI" dirty="0"/>
              <a:t>Pidemmät laitossiirrot</a:t>
            </a:r>
          </a:p>
          <a:p>
            <a:pPr marL="457200" lvl="1" indent="0">
              <a:buNone/>
            </a:pPr>
            <a:endParaRPr lang="fi-FI" dirty="0"/>
          </a:p>
          <a:p>
            <a:pPr marL="457200" lvl="1" indent="0">
              <a:buNone/>
            </a:pPr>
            <a:endParaRPr lang="fi-FI" dirty="0"/>
          </a:p>
          <a:p>
            <a:endParaRPr lang="fi-FI" dirty="0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80133986-66E1-D286-6C56-F28B3D575B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7124" y="138419"/>
            <a:ext cx="10225088" cy="742056"/>
          </a:xfrm>
        </p:spPr>
        <p:txBody>
          <a:bodyPr/>
          <a:lstStyle/>
          <a:p>
            <a:r>
              <a:rPr lang="fi-FI" dirty="0"/>
              <a:t>Välitysjärjestelmä</a:t>
            </a:r>
          </a:p>
        </p:txBody>
      </p:sp>
    </p:spTree>
    <p:extLst>
      <p:ext uri="{BB962C8B-B14F-4D97-AF65-F5344CB8AC3E}">
        <p14:creationId xmlns:p14="http://schemas.microsoft.com/office/powerpoint/2010/main" val="35237147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>
            <a:extLst>
              <a:ext uri="{FF2B5EF4-FFF2-40B4-BE49-F238E27FC236}">
                <a16:creationId xmlns:a16="http://schemas.microsoft.com/office/drawing/2014/main" id="{1B4B782A-4CF9-0537-F6C8-0FEF52D7F5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Maantiede</a:t>
            </a:r>
          </a:p>
          <a:p>
            <a:pPr lvl="1"/>
            <a:r>
              <a:rPr lang="fi-FI" dirty="0"/>
              <a:t>Isot kaupungit ja lyhyet välimatkat – harvaan asutut alueet ja pitkät välimatkat</a:t>
            </a:r>
          </a:p>
          <a:p>
            <a:r>
              <a:rPr lang="fi-FI" dirty="0"/>
              <a:t>Välitysjärjestelmän rajoitteet</a:t>
            </a:r>
          </a:p>
          <a:p>
            <a:pPr lvl="1"/>
            <a:r>
              <a:rPr lang="fi-FI" dirty="0"/>
              <a:t>Nykyinen välitysjärjestelmä pääosin taksiliikenteen välitysjärjestelmä</a:t>
            </a:r>
          </a:p>
          <a:p>
            <a:r>
              <a:rPr lang="fi-FI" dirty="0"/>
              <a:t>Hinnoittelun ja hankintalain tuomat rajoitteet</a:t>
            </a:r>
          </a:p>
          <a:p>
            <a:r>
              <a:rPr lang="fi-FI" dirty="0"/>
              <a:t>Autosaatavuus varsinkin pienempien kuntien alueella</a:t>
            </a:r>
          </a:p>
          <a:p>
            <a:r>
              <a:rPr lang="fi-FI" dirty="0"/>
              <a:t>Kilpailu muiden kuljetuksien kanssa</a:t>
            </a:r>
          </a:p>
          <a:p>
            <a:endParaRPr lang="fi-FI" dirty="0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B10819F1-2BCC-6302-E278-3B79CFF8CE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Haasteet</a:t>
            </a:r>
          </a:p>
        </p:txBody>
      </p:sp>
    </p:spTree>
    <p:extLst>
      <p:ext uri="{BB962C8B-B14F-4D97-AF65-F5344CB8AC3E}">
        <p14:creationId xmlns:p14="http://schemas.microsoft.com/office/powerpoint/2010/main" val="35284724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>
            <a:extLst>
              <a:ext uri="{FF2B5EF4-FFF2-40B4-BE49-F238E27FC236}">
                <a16:creationId xmlns:a16="http://schemas.microsoft.com/office/drawing/2014/main" id="{9F4EE455-040B-29D1-7A63-3CF06F5C45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/>
              <a:t>Suunnitelmia jatkon osalta</a:t>
            </a:r>
          </a:p>
        </p:txBody>
      </p:sp>
      <p:sp>
        <p:nvSpPr>
          <p:cNvPr id="2" name="Sisällön paikkamerkki 1">
            <a:extLst>
              <a:ext uri="{FF2B5EF4-FFF2-40B4-BE49-F238E27FC236}">
                <a16:creationId xmlns:a16="http://schemas.microsoft.com/office/drawing/2014/main" id="{80004747-429D-73AA-65BF-6269481BA8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7124" y="2105881"/>
            <a:ext cx="7438035" cy="3848299"/>
          </a:xfrm>
        </p:spPr>
        <p:txBody>
          <a:bodyPr/>
          <a:lstStyle/>
          <a:p>
            <a:r>
              <a:rPr lang="fi-FI" dirty="0"/>
              <a:t>Kilpailutuksen valmistelun käynnistäminen loppuvuodesta 2023</a:t>
            </a:r>
          </a:p>
          <a:p>
            <a:r>
              <a:rPr lang="fi-FI" dirty="0"/>
              <a:t>Välitysjärjestelmän muutos suunnitteilla 1.1.25 alkaen</a:t>
            </a:r>
          </a:p>
          <a:p>
            <a:r>
              <a:rPr lang="fi-FI" dirty="0"/>
              <a:t>Markkinavuoropuheluita käyty eri välityspalvelua tuottavien toimijoiden kanssa tarkoituksena kartoittaa olemassa olevien järjestelmien ominaisuuksia sekä rajoitteita</a:t>
            </a:r>
          </a:p>
          <a:p>
            <a:r>
              <a:rPr lang="fi-FI" dirty="0"/>
              <a:t>Oleellisina muutoksina mm. tehokkaampi kuljetuksien ketjutus jota myöten myös harvaan asuttujen alueiden autosaatavuus paranisi</a:t>
            </a:r>
          </a:p>
          <a:p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513709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E40430C-AAB1-86AA-230E-E76B0F5902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8485" y="2766218"/>
            <a:ext cx="10515600" cy="1325563"/>
          </a:xfrm>
        </p:spPr>
        <p:txBody>
          <a:bodyPr/>
          <a:lstStyle/>
          <a:p>
            <a:r>
              <a:rPr lang="fi-FI" dirty="0"/>
              <a:t>Kiitos!</a:t>
            </a:r>
          </a:p>
        </p:txBody>
      </p:sp>
    </p:spTree>
    <p:extLst>
      <p:ext uri="{BB962C8B-B14F-4D97-AF65-F5344CB8AC3E}">
        <p14:creationId xmlns:p14="http://schemas.microsoft.com/office/powerpoint/2010/main" val="10752227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Eksoten väripaletti">
      <a:dk1>
        <a:srgbClr val="000000"/>
      </a:dk1>
      <a:lt1>
        <a:srgbClr val="FFFFFF"/>
      </a:lt1>
      <a:dk2>
        <a:srgbClr val="383159"/>
      </a:dk2>
      <a:lt2>
        <a:srgbClr val="F0F0F0"/>
      </a:lt2>
      <a:accent1>
        <a:srgbClr val="383159"/>
      </a:accent1>
      <a:accent2>
        <a:srgbClr val="EB8D1B"/>
      </a:accent2>
      <a:accent3>
        <a:srgbClr val="A5A5A5"/>
      </a:accent3>
      <a:accent4>
        <a:srgbClr val="F0F0F0"/>
      </a:accent4>
      <a:accent5>
        <a:srgbClr val="5B9BD5"/>
      </a:accent5>
      <a:accent6>
        <a:srgbClr val="ECB2D2"/>
      </a:accent6>
      <a:hlink>
        <a:srgbClr val="5EBDE8"/>
      </a:hlink>
      <a:folHlink>
        <a:srgbClr val="AF698C"/>
      </a:folHlink>
    </a:clrScheme>
    <a:fontScheme name="EKHVA tyylit">
      <a:majorFont>
        <a:latin typeface="Barlow SemiBold"/>
        <a:ea typeface=""/>
        <a:cs typeface=""/>
      </a:majorFont>
      <a:minorFont>
        <a:latin typeface="Barl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KHVA-powerpoint-esitys-saavutettava-paivitetty-2023" id="{CEDD1BED-EADF-4295-A0C8-F1491902D06C}" vid="{0566C797-7DE5-46EA-868F-93D9A3D193E2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C8D68CF0DECDD4E81A6AD947EAE9BE8" ma:contentTypeVersion="13" ma:contentTypeDescription="Create a new document." ma:contentTypeScope="" ma:versionID="3c7c919e465c0b76546d7d619c305fad">
  <xsd:schema xmlns:xsd="http://www.w3.org/2001/XMLSchema" xmlns:xs="http://www.w3.org/2001/XMLSchema" xmlns:p="http://schemas.microsoft.com/office/2006/metadata/properties" xmlns:ns3="a66d3b6b-3702-442a-9f7c-9ea022292a99" xmlns:ns4="ad511c1a-306f-4bc0-8613-a9d1b8ad232a" targetNamespace="http://schemas.microsoft.com/office/2006/metadata/properties" ma:root="true" ma:fieldsID="54c83a63f015338a3d934480dcd2c2db" ns3:_="" ns4:_="">
    <xsd:import namespace="a66d3b6b-3702-442a-9f7c-9ea022292a99"/>
    <xsd:import namespace="ad511c1a-306f-4bc0-8613-a9d1b8ad232a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LengthInSeconds" minOccurs="0"/>
                <xsd:element ref="ns4:_activity" minOccurs="0"/>
                <xsd:element ref="ns4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66d3b6b-3702-442a-9f7c-9ea022292a99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d511c1a-306f-4bc0-8613-a9d1b8ad232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_activity" ma:index="19" nillable="true" ma:displayName="_activity" ma:hidden="true" ma:internalName="_activity">
      <xsd:simpleType>
        <xsd:restriction base="dms:Note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ad511c1a-306f-4bc0-8613-a9d1b8ad232a" xsi:nil="true"/>
  </documentManagement>
</p:properties>
</file>

<file path=customXml/itemProps1.xml><?xml version="1.0" encoding="utf-8"?>
<ds:datastoreItem xmlns:ds="http://schemas.openxmlformats.org/officeDocument/2006/customXml" ds:itemID="{E3413481-51F8-43AF-A846-D5B67B0A753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66d3b6b-3702-442a-9f7c-9ea022292a99"/>
    <ds:schemaRef ds:uri="ad511c1a-306f-4bc0-8613-a9d1b8ad232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E5EA628-FD85-45BF-BDCA-737E0B6A916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8BB2350-AEEF-4995-A75F-7D67572930DC}">
  <ds:schemaRefs>
    <ds:schemaRef ds:uri="http://schemas.microsoft.com/office/2006/metadata/properties"/>
    <ds:schemaRef ds:uri="ad511c1a-306f-4bc0-8613-a9d1b8ad232a"/>
    <ds:schemaRef ds:uri="http://schemas.openxmlformats.org/package/2006/metadata/core-properties"/>
    <ds:schemaRef ds:uri="http://purl.org/dc/elements/1.1/"/>
    <ds:schemaRef ds:uri="http://www.w3.org/XML/1998/namespace"/>
    <ds:schemaRef ds:uri="http://schemas.microsoft.com/office/2006/documentManagement/types"/>
    <ds:schemaRef ds:uri="a66d3b6b-3702-442a-9f7c-9ea022292a99"/>
    <ds:schemaRef ds:uri="http://schemas.microsoft.com/office/infopath/2007/PartnerControls"/>
    <ds:schemaRef ds:uri="http://purl.org/dc/dcmitype/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EKHVA-powerpoint-esitys-saavutettava-2023</Template>
  <TotalTime>11400</TotalTime>
  <Words>301</Words>
  <Application>Microsoft Office PowerPoint</Application>
  <PresentationFormat>Laajakuva</PresentationFormat>
  <Paragraphs>47</Paragraphs>
  <Slides>7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5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7</vt:i4>
      </vt:variant>
    </vt:vector>
  </HeadingPairs>
  <TitlesOfParts>
    <vt:vector size="13" baseType="lpstr">
      <vt:lpstr>Barlow SemiBold</vt:lpstr>
      <vt:lpstr>Arial</vt:lpstr>
      <vt:lpstr>Barlow</vt:lpstr>
      <vt:lpstr>Calibri</vt:lpstr>
      <vt:lpstr>Barlow Medium</vt:lpstr>
      <vt:lpstr>Office-teema</vt:lpstr>
      <vt:lpstr>Kuljetuspalvelujen tilannekatsaus</vt:lpstr>
      <vt:lpstr>Kiireettömät henkilökuljetukset</vt:lpstr>
      <vt:lpstr>Välitysjärjestelmä</vt:lpstr>
      <vt:lpstr>Välitysjärjestelmä</vt:lpstr>
      <vt:lpstr>Haasteet</vt:lpstr>
      <vt:lpstr>Suunnitelmia jatkon osalta</vt:lpstr>
      <vt:lpstr>Kiitos!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Kuljetuspalvelujen tilannekatsaus</dc:title>
  <dc:creator>Rautio Henna</dc:creator>
  <cp:lastModifiedBy>Kaurala Jussi</cp:lastModifiedBy>
  <cp:revision>4</cp:revision>
  <cp:lastPrinted>2023-01-25T10:46:15Z</cp:lastPrinted>
  <dcterms:created xsi:type="dcterms:W3CDTF">2023-10-19T09:42:11Z</dcterms:created>
  <dcterms:modified xsi:type="dcterms:W3CDTF">2023-11-08T07:00:59Z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0x010100DC8D68CF0DECDD4E81A6AD947EAE9BE8</vt:lpwstr>
  </property>
</Properties>
</file>